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56" r:id="rId4"/>
    <p:sldId id="279" r:id="rId5"/>
    <p:sldId id="280" r:id="rId6"/>
    <p:sldId id="281" r:id="rId7"/>
    <p:sldId id="282" r:id="rId8"/>
    <p:sldId id="260" r:id="rId9"/>
    <p:sldId id="283" r:id="rId10"/>
    <p:sldId id="284" r:id="rId11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908"/>
    <a:srgbClr val="8B3B3B"/>
    <a:srgbClr val="FFC000"/>
    <a:srgbClr val="FFFF00"/>
    <a:srgbClr val="009FC6"/>
    <a:srgbClr val="FFFF66"/>
    <a:srgbClr val="99FFCC"/>
    <a:srgbClr val="66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/>
    <p:restoredTop sz="94660"/>
  </p:normalViewPr>
  <p:slideViewPr>
    <p:cSldViewPr snapToGrid="0">
      <p:cViewPr varScale="1">
        <p:scale>
          <a:sx n="72" d="100"/>
          <a:sy n="72" d="100"/>
        </p:scale>
        <p:origin x="-1182" y="-72"/>
      </p:cViewPr>
      <p:guideLst>
        <p:guide orient="vert" pos="3120"/>
        <p:guide orient="horz" pos="2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696" y="745450"/>
            <a:ext cx="5383808" cy="37272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94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5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6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85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75880" y="1709744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80" y="4589469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4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5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02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6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1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50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437967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02E7-C2AA-4B2A-B348-FED4A6B34DC8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4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68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jpe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jpeg" /><Relationship Id="rId7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3.jpeg" /><Relationship Id="rId6" Type="http://schemas.openxmlformats.org/officeDocument/2006/relationships/image" Target="../media/image6.jpeg" /><Relationship Id="rId7" Type="http://schemas.openxmlformats.org/officeDocument/2006/relationships/slideLayout" Target="../slideLayouts/slideLayout1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0.png" /><Relationship Id="rId3" Type="http://schemas.microsoft.com/office/2007/relationships/hdphoto" Target="../media/hdphoto1.wdp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3.jpeg" /><Relationship Id="rId7" Type="http://schemas.openxmlformats.org/officeDocument/2006/relationships/image" Target="../media/image6.jpeg" /><Relationship Id="rId8" Type="http://schemas.openxmlformats.org/officeDocument/2006/relationships/slideLayout" Target="../slideLayouts/slideLayout1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11.jpe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3.jpeg" /><Relationship Id="rId5" Type="http://schemas.openxmlformats.org/officeDocument/2006/relationships/image" Target="../media/image6.jpeg" /><Relationship Id="rId6" Type="http://schemas.openxmlformats.org/officeDocument/2006/relationships/image" Target="../media/image12.png" /><Relationship Id="rId7" Type="http://schemas.openxmlformats.org/officeDocument/2006/relationships/slideLayout" Target="../slideLayouts/slideLayout1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13.jpeg" /><Relationship Id="rId2" Type="http://schemas.openxmlformats.org/officeDocument/2006/relationships/image" Target="../media/image14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3.jpeg" /><Relationship Id="rId6" Type="http://schemas.openxmlformats.org/officeDocument/2006/relationships/image" Target="../media/image6.jpeg" /><Relationship Id="rId7" Type="http://schemas.openxmlformats.org/officeDocument/2006/relationships/slideLayout" Target="../slideLayouts/slideLayout1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15.jpeg" /><Relationship Id="rId2" Type="http://schemas.openxmlformats.org/officeDocument/2006/relationships/image" Target="../media/image16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3.jpeg" /><Relationship Id="rId6" Type="http://schemas.openxmlformats.org/officeDocument/2006/relationships/image" Target="../media/image6.jpeg" /><Relationship Id="rId7" Type="http://schemas.openxmlformats.org/officeDocument/2006/relationships/image" Target="../media/image17.png" /><Relationship Id="rId8" Type="http://schemas.openxmlformats.org/officeDocument/2006/relationships/slideLayout" Target="../slideLayouts/slideLayout1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18.jpeg" /><Relationship Id="rId2" Type="http://schemas.openxmlformats.org/officeDocument/2006/relationships/image" Target="../media/image19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3.jpeg" /><Relationship Id="rId6" Type="http://schemas.openxmlformats.org/officeDocument/2006/relationships/image" Target="../media/image6.jpeg" /><Relationship Id="rId7" Type="http://schemas.openxmlformats.org/officeDocument/2006/relationships/slideLayout" Target="../slideLayouts/slideLayout1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20.jpeg" /><Relationship Id="rId2" Type="http://schemas.openxmlformats.org/officeDocument/2006/relationships/image" Target="../media/image21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3.jpeg" /><Relationship Id="rId6" Type="http://schemas.openxmlformats.org/officeDocument/2006/relationships/image" Target="../media/image6.jpeg" /><Relationship Id="rId7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グループ 231"/>
          <p:cNvGrpSpPr>
            <a:grpSpLocks noChangeAspect="1"/>
          </p:cNvGrpSpPr>
          <p:nvPr/>
        </p:nvGrpSpPr>
        <p:grpSpPr>
          <a:xfrm>
            <a:off x="6899462" y="1762206"/>
            <a:ext cx="2952115" cy="2952115"/>
            <a:chOff x="5567145" y="1521818"/>
            <a:chExt cx="3105000" cy="3105000"/>
          </a:xfrm>
        </p:grpSpPr>
        <p:sp>
          <p:nvSpPr>
            <p:cNvPr id="1108" name="楕円 7"/>
            <p:cNvSpPr/>
            <p:nvPr/>
          </p:nvSpPr>
          <p:spPr>
            <a:xfrm>
              <a:off x="5567145" y="1521818"/>
              <a:ext cx="3105000" cy="31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109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69402" y="1840066"/>
              <a:ext cx="1708610" cy="2468504"/>
            </a:xfrm>
            <a:prstGeom prst="rect">
              <a:avLst/>
            </a:prstGeom>
          </p:spPr>
        </p:pic>
      </p:grpSp>
      <p:grpSp>
        <p:nvGrpSpPr>
          <p:cNvPr id="1110" name="グループ 228"/>
          <p:cNvGrpSpPr>
            <a:grpSpLocks noChangeAspect="1"/>
          </p:cNvGrpSpPr>
          <p:nvPr/>
        </p:nvGrpSpPr>
        <p:grpSpPr>
          <a:xfrm>
            <a:off x="27685" y="1765040"/>
            <a:ext cx="2952501" cy="2952115"/>
            <a:chOff x="5241000" y="1674771"/>
            <a:chExt cx="3672480" cy="3672000"/>
          </a:xfrm>
        </p:grpSpPr>
        <p:sp>
          <p:nvSpPr>
            <p:cNvPr id="1111" name="楕円 68"/>
            <p:cNvSpPr>
              <a:spLocks noChangeAspect="1"/>
            </p:cNvSpPr>
            <p:nvPr/>
          </p:nvSpPr>
          <p:spPr>
            <a:xfrm>
              <a:off x="5241000" y="1674771"/>
              <a:ext cx="3672480" cy="36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112" name="図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7531" y="1961295"/>
              <a:ext cx="2060145" cy="291853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13" name="テキスト ボックス 5"/>
          <p:cNvSpPr txBox="1"/>
          <p:nvPr/>
        </p:nvSpPr>
        <p:spPr>
          <a:xfrm>
            <a:off x="2813922" y="2197155"/>
            <a:ext cx="5361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おしゃべりは</a:t>
            </a:r>
            <a:endParaRPr lang="en-US" altLang="ja-JP" sz="54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ひかえめに</a:t>
            </a:r>
          </a:p>
        </p:txBody>
      </p:sp>
      <p:grpSp>
        <p:nvGrpSpPr>
          <p:cNvPr id="1114" name="グループ 244"/>
          <p:cNvGrpSpPr/>
          <p:nvPr/>
        </p:nvGrpSpPr>
        <p:grpSpPr>
          <a:xfrm>
            <a:off x="1156542" y="5700082"/>
            <a:ext cx="7167625" cy="881046"/>
            <a:chOff x="529765" y="5700082"/>
            <a:chExt cx="7167625" cy="881046"/>
          </a:xfrm>
        </p:grpSpPr>
        <p:pic>
          <p:nvPicPr>
            <p:cNvPr id="1115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5510" y="6038546"/>
              <a:ext cx="579811" cy="523220"/>
            </a:xfrm>
            <a:prstGeom prst="rect">
              <a:avLst/>
            </a:prstGeom>
          </p:spPr>
        </p:pic>
        <p:grpSp>
          <p:nvGrpSpPr>
            <p:cNvPr id="1116" name="グループ 242"/>
            <p:cNvGrpSpPr/>
            <p:nvPr/>
          </p:nvGrpSpPr>
          <p:grpSpPr>
            <a:xfrm>
              <a:off x="529765" y="5700082"/>
              <a:ext cx="7167625" cy="881046"/>
              <a:chOff x="377921" y="5700082"/>
              <a:chExt cx="7167625" cy="881046"/>
            </a:xfrm>
          </p:grpSpPr>
          <p:grpSp>
            <p:nvGrpSpPr>
              <p:cNvPr id="1117" name="グループ化 12"/>
              <p:cNvGrpSpPr/>
              <p:nvPr/>
            </p:nvGrpSpPr>
            <p:grpSpPr>
              <a:xfrm>
                <a:off x="377921" y="5700082"/>
                <a:ext cx="5634595" cy="881046"/>
                <a:chOff x="300170" y="5470333"/>
                <a:chExt cx="7512793" cy="1174732"/>
              </a:xfrm>
            </p:grpSpPr>
            <p:grpSp>
              <p:nvGrpSpPr>
                <p:cNvPr id="1118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119" name="グループ化 16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120" name="グループ化 21"/>
                    <p:cNvGrpSpPr/>
                    <p:nvPr/>
                  </p:nvGrpSpPr>
                  <p:grpSpPr>
                    <a:xfrm>
                      <a:off x="10637242" y="524384"/>
                      <a:ext cx="298788" cy="295406"/>
                      <a:chOff x="10209543" y="566921"/>
                      <a:chExt cx="298788" cy="295406"/>
                    </a:xfrm>
                  </p:grpSpPr>
                  <p:cxnSp>
                    <p:nvCxnSpPr>
                      <p:cNvPr id="1121" name="直線コネクタ 25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2" name="直線コネクタ 26"/>
                      <p:cNvCxnSpPr/>
                      <p:nvPr/>
                    </p:nvCxnSpPr>
                    <p:spPr>
                      <a:xfrm>
                        <a:off x="10212535" y="566921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123" name="図 22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24" name="図 17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125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126" name="テキスト ボックス 11"/>
                <p:cNvSpPr txBox="1"/>
                <p:nvPr/>
              </p:nvSpPr>
              <p:spPr>
                <a:xfrm>
                  <a:off x="2295524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127" name="図 2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3611" y="6097363"/>
                <a:ext cx="1871935" cy="405586"/>
              </a:xfrm>
              <a:prstGeom prst="rect">
                <a:avLst/>
              </a:prstGeom>
            </p:spPr>
          </p:pic>
          <p:grpSp>
            <p:nvGrpSpPr>
              <p:cNvPr id="1128" name="グループ 240"/>
              <p:cNvGrpSpPr/>
              <p:nvPr/>
            </p:nvGrpSpPr>
            <p:grpSpPr>
              <a:xfrm>
                <a:off x="5336939" y="6183635"/>
                <a:ext cx="224091" cy="223169"/>
                <a:chOff x="5378351" y="6183635"/>
                <a:chExt cx="224091" cy="223169"/>
              </a:xfrm>
            </p:grpSpPr>
            <p:cxnSp>
              <p:nvCxnSpPr>
                <p:cNvPr id="1129" name="直線コネクタ 238"/>
                <p:cNvCxnSpPr/>
                <p:nvPr/>
              </p:nvCxnSpPr>
              <p:spPr>
                <a:xfrm flipV="1">
                  <a:off x="5378351" y="6183635"/>
                  <a:ext cx="224091" cy="221067"/>
                </a:xfrm>
                <a:prstGeom prst="line">
                  <a:avLst/>
                </a:prstGeom>
                <a:ln w="28575" cap="rnd">
                  <a:solidFill>
                    <a:srgbClr val="4309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直線コネクタ 239"/>
                <p:cNvCxnSpPr/>
                <p:nvPr/>
              </p:nvCxnSpPr>
              <p:spPr>
                <a:xfrm>
                  <a:off x="5386442" y="6190805"/>
                  <a:ext cx="216000" cy="215999"/>
                </a:xfrm>
                <a:prstGeom prst="line">
                  <a:avLst/>
                </a:prstGeom>
                <a:ln w="28575" cap="rnd">
                  <a:rou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9083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グループ 236"/>
          <p:cNvGrpSpPr>
            <a:grpSpLocks noChangeAspect="1"/>
          </p:cNvGrpSpPr>
          <p:nvPr/>
        </p:nvGrpSpPr>
        <p:grpSpPr>
          <a:xfrm>
            <a:off x="7161966" y="501028"/>
            <a:ext cx="2520315" cy="2520315"/>
            <a:chOff x="6228423" y="1582487"/>
            <a:chExt cx="3105000" cy="3105000"/>
          </a:xfrm>
        </p:grpSpPr>
        <p:sp>
          <p:nvSpPr>
            <p:cNvPr id="1133" name="楕円 7"/>
            <p:cNvSpPr/>
            <p:nvPr/>
          </p:nvSpPr>
          <p:spPr>
            <a:xfrm>
              <a:off x="6228423" y="1582487"/>
              <a:ext cx="3105000" cy="31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134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98286" y="1859541"/>
              <a:ext cx="1765274" cy="2550892"/>
            </a:xfrm>
            <a:prstGeom prst="rect">
              <a:avLst/>
            </a:prstGeom>
          </p:spPr>
        </p:pic>
      </p:grpSp>
      <p:grpSp>
        <p:nvGrpSpPr>
          <p:cNvPr id="1135" name="グループ 234"/>
          <p:cNvGrpSpPr>
            <a:grpSpLocks noChangeAspect="1"/>
          </p:cNvGrpSpPr>
          <p:nvPr/>
        </p:nvGrpSpPr>
        <p:grpSpPr>
          <a:xfrm>
            <a:off x="92810" y="3115070"/>
            <a:ext cx="2520315" cy="2520315"/>
            <a:chOff x="267064" y="1859541"/>
            <a:chExt cx="3105000" cy="3105000"/>
          </a:xfrm>
        </p:grpSpPr>
        <p:sp>
          <p:nvSpPr>
            <p:cNvPr id="1136" name="楕円 232"/>
            <p:cNvSpPr/>
            <p:nvPr/>
          </p:nvSpPr>
          <p:spPr>
            <a:xfrm>
              <a:off x="267064" y="1859541"/>
              <a:ext cx="3105000" cy="31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137" name="図 2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351" y="2151883"/>
              <a:ext cx="1779049" cy="2520315"/>
            </a:xfrm>
            <a:prstGeom prst="rect">
              <a:avLst/>
            </a:prstGeom>
          </p:spPr>
        </p:pic>
      </p:grpSp>
      <p:sp>
        <p:nvSpPr>
          <p:cNvPr id="1138" name="テキスト ボックス 5"/>
          <p:cNvSpPr txBox="1"/>
          <p:nvPr/>
        </p:nvSpPr>
        <p:spPr>
          <a:xfrm>
            <a:off x="2420433" y="2236959"/>
            <a:ext cx="6015489" cy="175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お店に入る時は</a:t>
            </a:r>
            <a:endParaRPr lang="en-US" altLang="ja-JP" sz="54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マスクをつけてね</a:t>
            </a:r>
          </a:p>
        </p:txBody>
      </p:sp>
      <p:grpSp>
        <p:nvGrpSpPr>
          <p:cNvPr id="1139" name="グループ 247"/>
          <p:cNvGrpSpPr/>
          <p:nvPr/>
        </p:nvGrpSpPr>
        <p:grpSpPr>
          <a:xfrm>
            <a:off x="1270713" y="5700082"/>
            <a:ext cx="7278661" cy="881046"/>
            <a:chOff x="377921" y="5700082"/>
            <a:chExt cx="7278661" cy="881046"/>
          </a:xfrm>
        </p:grpSpPr>
        <p:grpSp>
          <p:nvGrpSpPr>
            <p:cNvPr id="1140" name="グループ 245"/>
            <p:cNvGrpSpPr/>
            <p:nvPr/>
          </p:nvGrpSpPr>
          <p:grpSpPr>
            <a:xfrm>
              <a:off x="377921" y="5700082"/>
              <a:ext cx="5869271" cy="881046"/>
              <a:chOff x="377921" y="5700082"/>
              <a:chExt cx="5869271" cy="881046"/>
            </a:xfrm>
          </p:grpSpPr>
          <p:grpSp>
            <p:nvGrpSpPr>
              <p:cNvPr id="1141" name="グループ化 14"/>
              <p:cNvGrpSpPr/>
              <p:nvPr/>
            </p:nvGrpSpPr>
            <p:grpSpPr>
              <a:xfrm>
                <a:off x="377921" y="5700082"/>
                <a:ext cx="5869271" cy="881046"/>
                <a:chOff x="300170" y="5470333"/>
                <a:chExt cx="7825695" cy="1174732"/>
              </a:xfrm>
            </p:grpSpPr>
            <p:grpSp>
              <p:nvGrpSpPr>
                <p:cNvPr id="1142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143" name="グループ化 17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144" name="グループ化 20"/>
                    <p:cNvGrpSpPr/>
                    <p:nvPr/>
                  </p:nvGrpSpPr>
                  <p:grpSpPr>
                    <a:xfrm>
                      <a:off x="10637242" y="525033"/>
                      <a:ext cx="298788" cy="297560"/>
                      <a:chOff x="10209543" y="567570"/>
                      <a:chExt cx="298788" cy="297560"/>
                    </a:xfrm>
                  </p:grpSpPr>
                  <p:cxnSp>
                    <p:nvCxnSpPr>
                      <p:cNvPr id="1145" name="直線コネクタ 22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6" name="直線コネクタ 23"/>
                      <p:cNvCxnSpPr/>
                      <p:nvPr/>
                    </p:nvCxnSpPr>
                    <p:spPr>
                      <a:xfrm>
                        <a:off x="10220331" y="577130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147" name="図 2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48" name="図 1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149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150" name="テキスト ボックス 16"/>
                <p:cNvSpPr txBox="1"/>
                <p:nvPr/>
              </p:nvSpPr>
              <p:spPr>
                <a:xfrm>
                  <a:off x="2608426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151" name="図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2064" y="6038546"/>
                <a:ext cx="579811" cy="523220"/>
              </a:xfrm>
              <a:prstGeom prst="rect">
                <a:avLst/>
              </a:prstGeom>
            </p:spPr>
          </p:pic>
        </p:grpSp>
        <p:pic>
          <p:nvPicPr>
            <p:cNvPr id="1152" name="図 2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9091" y="6103016"/>
              <a:ext cx="1997491" cy="432790"/>
            </a:xfrm>
            <a:prstGeom prst="rect">
              <a:avLst/>
            </a:prstGeom>
          </p:spPr>
        </p:pic>
        <p:grpSp>
          <p:nvGrpSpPr>
            <p:cNvPr id="1153" name="グループ 241"/>
            <p:cNvGrpSpPr/>
            <p:nvPr/>
          </p:nvGrpSpPr>
          <p:grpSpPr>
            <a:xfrm>
              <a:off x="5338372" y="6210162"/>
              <a:ext cx="224091" cy="223169"/>
              <a:chOff x="5324568" y="6210162"/>
              <a:chExt cx="224091" cy="223169"/>
            </a:xfrm>
          </p:grpSpPr>
          <p:cxnSp>
            <p:nvCxnSpPr>
              <p:cNvPr id="1154" name="直線コネクタ 239"/>
              <p:cNvCxnSpPr/>
              <p:nvPr/>
            </p:nvCxnSpPr>
            <p:spPr>
              <a:xfrm flipV="1">
                <a:off x="5324568" y="6210162"/>
                <a:ext cx="224091" cy="221067"/>
              </a:xfrm>
              <a:prstGeom prst="line">
                <a:avLst/>
              </a:prstGeom>
              <a:ln w="28575" cap="rnd">
                <a:solidFill>
                  <a:srgbClr val="4309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直線コネクタ 240"/>
              <p:cNvCxnSpPr/>
              <p:nvPr/>
            </p:nvCxnSpPr>
            <p:spPr>
              <a:xfrm>
                <a:off x="5332659" y="6217332"/>
                <a:ext cx="216000" cy="215999"/>
              </a:xfrm>
              <a:prstGeom prst="line">
                <a:avLst/>
              </a:prstGeom>
              <a:ln w="28575" cap="rnd"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4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グループ 275"/>
          <p:cNvGrpSpPr/>
          <p:nvPr/>
        </p:nvGrpSpPr>
        <p:grpSpPr>
          <a:xfrm>
            <a:off x="6396642" y="1942449"/>
            <a:ext cx="3105000" cy="3105000"/>
            <a:chOff x="5804467" y="1734905"/>
            <a:chExt cx="3105000" cy="3105000"/>
          </a:xfrm>
        </p:grpSpPr>
        <p:sp>
          <p:nvSpPr>
            <p:cNvPr id="1158" name="楕円 7"/>
            <p:cNvSpPr/>
            <p:nvPr/>
          </p:nvSpPr>
          <p:spPr>
            <a:xfrm>
              <a:off x="5804467" y="1734905"/>
              <a:ext cx="3105000" cy="31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159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443212" y="2069790"/>
              <a:ext cx="1689470" cy="2435230"/>
            </a:xfrm>
            <a:prstGeom prst="rect">
              <a:avLst/>
            </a:prstGeom>
          </p:spPr>
        </p:pic>
      </p:grpSp>
      <p:sp>
        <p:nvSpPr>
          <p:cNvPr id="1160" name="テキスト ボックス 5"/>
          <p:cNvSpPr txBox="1"/>
          <p:nvPr/>
        </p:nvSpPr>
        <p:spPr>
          <a:xfrm>
            <a:off x="1925163" y="2202288"/>
            <a:ext cx="53610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換気のために、</a:t>
            </a: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ドアや窓を</a:t>
            </a: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開けています</a:t>
            </a:r>
          </a:p>
        </p:txBody>
      </p:sp>
      <p:grpSp>
        <p:nvGrpSpPr>
          <p:cNvPr id="1161" name="グループ 254"/>
          <p:cNvGrpSpPr>
            <a:grpSpLocks noChangeAspect="1"/>
          </p:cNvGrpSpPr>
          <p:nvPr/>
        </p:nvGrpSpPr>
        <p:grpSpPr>
          <a:xfrm>
            <a:off x="267064" y="183708"/>
            <a:ext cx="2359681" cy="2359681"/>
            <a:chOff x="267064" y="0"/>
            <a:chExt cx="2975865" cy="3098973"/>
          </a:xfrm>
        </p:grpSpPr>
        <p:sp>
          <p:nvSpPr>
            <p:cNvPr id="1162" name="楕円 252"/>
            <p:cNvSpPr/>
            <p:nvPr/>
          </p:nvSpPr>
          <p:spPr>
            <a:xfrm>
              <a:off x="267064" y="0"/>
              <a:ext cx="2975865" cy="30989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163" name="図 253"/>
            <p:cNvPicPr>
              <a:picLocks noChangeAspect="1"/>
            </p:cNvPicPr>
            <p:nvPr/>
          </p:nvPicPr>
          <p:blipFill>
            <a:blip r:embed="rId2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441" b="90090" l="23671" r="86901">
                          <a14:foregroundMark x1="55519" y1="69184" x2="56169" y2="69184"/>
                          <a14:foregroundMark x1="56169" y1="70695" x2="56818" y2="71601"/>
                          <a14:foregroundMark x1="56818" y1="71903" x2="57143" y2="72508"/>
                          <a14:foregroundMark x1="56818" y1="75831" x2="57468" y2="75529"/>
                          <a14:foregroundMark x1="42532" y1="54079" x2="42532" y2="54079"/>
                          <a14:foregroundMark x1="44156" y1="55287" x2="44156" y2="54985"/>
                          <a14:foregroundMark x1="54870" y1="47734" x2="54870" y2="47734"/>
                          <a14:foregroundMark x1="53896" y1="47130" x2="53247" y2="45921"/>
                          <a14:foregroundMark x1="51948" y1="44109" x2="51948" y2="44109"/>
                          <a14:foregroundMark x1="44805" y1="37462" x2="46104" y2="37160"/>
                          <a14:foregroundMark x1="48052" y1="36556" x2="48377" y2="36254"/>
                          <a14:foregroundMark x1="50325" y1="33837" x2="50649" y2="33837"/>
                          <a14:foregroundMark x1="38961" y1="38671" x2="38961" y2="38671"/>
                          <a14:foregroundMark x1="37338" y1="43202" x2="37338" y2="43202"/>
                          <a14:foregroundMark x1="36039" y1="44713" x2="36039" y2="44713"/>
                          <a14:foregroundMark x1="35390" y1="45317" x2="35390" y2="45619"/>
                          <a14:foregroundMark x1="40909" y1="36858" x2="40909" y2="36858"/>
                          <a14:foregroundMark x1="56818" y1="62840" x2="57143" y2="62538"/>
                          <a14:foregroundMark x1="55519" y1="58308" x2="55519" y2="59215"/>
                          <a14:foregroundMark x1="60065" y1="64048" x2="60065" y2="64048"/>
                          <a14:foregroundMark x1="60065" y1="62538" x2="59416" y2="62538"/>
                          <a14:foregroundMark x1="56494" y1="64653" x2="56494" y2="65257"/>
                          <a14:foregroundMark x1="41883" y1="73112" x2="41234" y2="72508"/>
                          <a14:foregroundMark x1="36688" y1="69789" x2="37013" y2="69789"/>
                          <a14:foregroundMark x1="42532" y1="64653" x2="42532" y2="64653"/>
                          <a14:foregroundMark x1="37987" y1="60423" x2="37013" y2="57100"/>
                          <a14:foregroundMark x1="32792" y1="51964" x2="31818" y2="51662"/>
                          <a14:foregroundMark x1="28571" y1="42296" x2="28571" y2="42296"/>
                          <a14:foregroundMark x1="50974" y1="26586" x2="50974" y2="26586"/>
                          <a14:foregroundMark x1="57792" y1="63444" x2="57468" y2="63142"/>
                          <a14:foregroundMark x1="55844" y1="63746" x2="56169" y2="64048"/>
                          <a14:foregroundMark x1="55844" y1="66465" x2="56169" y2="66465"/>
                          <a14:foregroundMark x1="53571" y1="61631" x2="53896" y2="61631"/>
                          <a14:foregroundMark x1="50649" y1="63746" x2="50974" y2="64955"/>
                          <a14:foregroundMark x1="51299" y1="67372" x2="51948" y2="68580"/>
                          <a14:foregroundMark x1="52922" y1="71299" x2="53896" y2="73112"/>
                          <a14:foregroundMark x1="56494" y1="81571" x2="56169" y2="79758"/>
                          <a14:foregroundMark x1="37338" y1="34743" x2="36039" y2="35045"/>
                          <a14:foregroundMark x1="25000" y1="38671" x2="25649" y2="41692"/>
                          <a14:foregroundMark x1="26623" y1="43202" x2="27597" y2="45015"/>
                        </a14:backgroundRemoval>
                      </a14:imgEffect>
                    </a14:imgLayer>
                  </a14:imgProps>
                </a:ext>
              </a:extLst>
            </a:blip>
            <a:srcRect l="22644" t="14191" r="8653" b="4227"/>
            <a:stretch>
              <a:fillRect/>
            </a:stretch>
          </p:blipFill>
          <p:spPr>
            <a:xfrm>
              <a:off x="678917" y="275055"/>
              <a:ext cx="2008077" cy="25548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0838" y="0"/>
                  </a:moveTo>
                  <a:lnTo>
                    <a:pt x="10838" y="0"/>
                  </a:lnTo>
                  <a:cubicBezTo>
                    <a:pt x="11141" y="1359"/>
                    <a:pt x="9116" y="1359"/>
                    <a:pt x="8002" y="1840"/>
                  </a:cubicBezTo>
                  <a:cubicBezTo>
                    <a:pt x="7495" y="2400"/>
                    <a:pt x="7191" y="3120"/>
                    <a:pt x="6786" y="3680"/>
                  </a:cubicBezTo>
                  <a:cubicBezTo>
                    <a:pt x="4153" y="4159"/>
                    <a:pt x="1924" y="5440"/>
                    <a:pt x="100" y="7040"/>
                  </a:cubicBezTo>
                  <a:cubicBezTo>
                    <a:pt x="0" y="7439"/>
                    <a:pt x="0" y="7839"/>
                    <a:pt x="0" y="8240"/>
                  </a:cubicBezTo>
                  <a:cubicBezTo>
                    <a:pt x="911" y="9440"/>
                    <a:pt x="2026" y="10400"/>
                    <a:pt x="2430" y="11759"/>
                  </a:cubicBezTo>
                  <a:cubicBezTo>
                    <a:pt x="3342" y="12639"/>
                    <a:pt x="3950" y="13760"/>
                    <a:pt x="3038" y="14799"/>
                  </a:cubicBezTo>
                  <a:cubicBezTo>
                    <a:pt x="4659" y="16240"/>
                    <a:pt x="3848" y="18479"/>
                    <a:pt x="5469" y="19920"/>
                  </a:cubicBezTo>
                  <a:cubicBezTo>
                    <a:pt x="6077" y="20160"/>
                    <a:pt x="6583" y="20480"/>
                    <a:pt x="7292" y="20639"/>
                  </a:cubicBezTo>
                  <a:cubicBezTo>
                    <a:pt x="11547" y="20480"/>
                    <a:pt x="15497" y="21680"/>
                    <a:pt x="19852" y="21599"/>
                  </a:cubicBezTo>
                  <a:cubicBezTo>
                    <a:pt x="20055" y="21520"/>
                    <a:pt x="20156" y="21359"/>
                    <a:pt x="20359" y="21279"/>
                  </a:cubicBezTo>
                  <a:cubicBezTo>
                    <a:pt x="22588" y="18320"/>
                    <a:pt x="20561" y="14720"/>
                    <a:pt x="20865" y="11360"/>
                  </a:cubicBezTo>
                  <a:cubicBezTo>
                    <a:pt x="22283" y="8079"/>
                    <a:pt x="21270" y="4000"/>
                    <a:pt x="20967" y="560"/>
                  </a:cubicBezTo>
                  <a:cubicBezTo>
                    <a:pt x="17928" y="-400"/>
                    <a:pt x="14079" y="640"/>
                    <a:pt x="10838" y="240"/>
                  </a:cubicBezTo>
                  <a:close/>
                </a:path>
              </a:pathLst>
            </a:custGeom>
            <a:ln/>
            <a:effectLst/>
          </p:spPr>
        </p:pic>
      </p:grpSp>
      <p:grpSp>
        <p:nvGrpSpPr>
          <p:cNvPr id="1164" name="グループ 277"/>
          <p:cNvGrpSpPr/>
          <p:nvPr/>
        </p:nvGrpSpPr>
        <p:grpSpPr>
          <a:xfrm>
            <a:off x="1270713" y="5700082"/>
            <a:ext cx="7278661" cy="881046"/>
            <a:chOff x="377921" y="5700082"/>
            <a:chExt cx="7278661" cy="881046"/>
          </a:xfrm>
        </p:grpSpPr>
        <p:grpSp>
          <p:nvGrpSpPr>
            <p:cNvPr id="1165" name="グループ 245"/>
            <p:cNvGrpSpPr/>
            <p:nvPr/>
          </p:nvGrpSpPr>
          <p:grpSpPr>
            <a:xfrm>
              <a:off x="377921" y="5700082"/>
              <a:ext cx="5869271" cy="881046"/>
              <a:chOff x="377921" y="5700082"/>
              <a:chExt cx="5869271" cy="881046"/>
            </a:xfrm>
          </p:grpSpPr>
          <p:grpSp>
            <p:nvGrpSpPr>
              <p:cNvPr id="1166" name="グループ化 14"/>
              <p:cNvGrpSpPr/>
              <p:nvPr/>
            </p:nvGrpSpPr>
            <p:grpSpPr>
              <a:xfrm>
                <a:off x="377921" y="5700082"/>
                <a:ext cx="5869271" cy="881046"/>
                <a:chOff x="300170" y="5470333"/>
                <a:chExt cx="7825695" cy="1174732"/>
              </a:xfrm>
            </p:grpSpPr>
            <p:grpSp>
              <p:nvGrpSpPr>
                <p:cNvPr id="1167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168" name="グループ化 17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169" name="グループ化 20"/>
                    <p:cNvGrpSpPr/>
                    <p:nvPr/>
                  </p:nvGrpSpPr>
                  <p:grpSpPr>
                    <a:xfrm>
                      <a:off x="10637242" y="525033"/>
                      <a:ext cx="298788" cy="297560"/>
                      <a:chOff x="10209543" y="567570"/>
                      <a:chExt cx="298788" cy="297560"/>
                    </a:xfrm>
                  </p:grpSpPr>
                  <p:cxnSp>
                    <p:nvCxnSpPr>
                      <p:cNvPr id="1170" name="直線コネクタ 22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1" name="直線コネクタ 23"/>
                      <p:cNvCxnSpPr/>
                      <p:nvPr/>
                    </p:nvCxnSpPr>
                    <p:spPr>
                      <a:xfrm>
                        <a:off x="10220331" y="577130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172" name="図 21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73" name="図 18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174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175" name="テキスト ボックス 16"/>
                <p:cNvSpPr txBox="1"/>
                <p:nvPr/>
              </p:nvSpPr>
              <p:spPr>
                <a:xfrm>
                  <a:off x="2608426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176" name="図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2064" y="6038546"/>
                <a:ext cx="579811" cy="523220"/>
              </a:xfrm>
              <a:prstGeom prst="rect">
                <a:avLst/>
              </a:prstGeom>
            </p:spPr>
          </p:pic>
        </p:grpSp>
        <p:pic>
          <p:nvPicPr>
            <p:cNvPr id="1177" name="図 2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59091" y="6103016"/>
              <a:ext cx="1997491" cy="432790"/>
            </a:xfrm>
            <a:prstGeom prst="rect">
              <a:avLst/>
            </a:prstGeom>
          </p:spPr>
        </p:pic>
        <p:grpSp>
          <p:nvGrpSpPr>
            <p:cNvPr id="1178" name="グループ 241"/>
            <p:cNvGrpSpPr/>
            <p:nvPr/>
          </p:nvGrpSpPr>
          <p:grpSpPr>
            <a:xfrm>
              <a:off x="5338372" y="6210162"/>
              <a:ext cx="224091" cy="223169"/>
              <a:chOff x="5324568" y="6210162"/>
              <a:chExt cx="224091" cy="223169"/>
            </a:xfrm>
          </p:grpSpPr>
          <p:cxnSp>
            <p:nvCxnSpPr>
              <p:cNvPr id="1179" name="直線コネクタ 239"/>
              <p:cNvCxnSpPr/>
              <p:nvPr/>
            </p:nvCxnSpPr>
            <p:spPr>
              <a:xfrm flipV="1">
                <a:off x="5324568" y="6210162"/>
                <a:ext cx="224091" cy="221067"/>
              </a:xfrm>
              <a:prstGeom prst="line">
                <a:avLst/>
              </a:prstGeom>
              <a:ln w="28575" cap="rnd">
                <a:solidFill>
                  <a:srgbClr val="4309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0" name="直線コネクタ 240"/>
              <p:cNvCxnSpPr/>
              <p:nvPr/>
            </p:nvCxnSpPr>
            <p:spPr>
              <a:xfrm>
                <a:off x="5332659" y="6217332"/>
                <a:ext cx="216000" cy="215999"/>
              </a:xfrm>
              <a:prstGeom prst="line">
                <a:avLst/>
              </a:prstGeom>
              <a:ln w="28575" cap="rnd"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05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テキスト ボックス 5"/>
          <p:cNvSpPr txBox="1"/>
          <p:nvPr/>
        </p:nvSpPr>
        <p:spPr>
          <a:xfrm>
            <a:off x="3250986" y="2447779"/>
            <a:ext cx="587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入場時に</a:t>
            </a: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体調チェック中！</a:t>
            </a:r>
          </a:p>
        </p:txBody>
      </p:sp>
      <p:grpSp>
        <p:nvGrpSpPr>
          <p:cNvPr id="1183" name="グループ 319"/>
          <p:cNvGrpSpPr/>
          <p:nvPr/>
        </p:nvGrpSpPr>
        <p:grpSpPr>
          <a:xfrm>
            <a:off x="145986" y="1772442"/>
            <a:ext cx="3105000" cy="3105000"/>
            <a:chOff x="408269" y="1589900"/>
            <a:chExt cx="3105000" cy="3105000"/>
          </a:xfrm>
        </p:grpSpPr>
        <p:sp>
          <p:nvSpPr>
            <p:cNvPr id="1184" name="楕円 7"/>
            <p:cNvSpPr/>
            <p:nvPr/>
          </p:nvSpPr>
          <p:spPr>
            <a:xfrm>
              <a:off x="408269" y="1589900"/>
              <a:ext cx="3105000" cy="31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185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1388" y="1942211"/>
              <a:ext cx="1658762" cy="2400377"/>
            </a:xfrm>
            <a:prstGeom prst="rect">
              <a:avLst/>
            </a:prstGeom>
          </p:spPr>
        </p:pic>
      </p:grpSp>
      <p:grpSp>
        <p:nvGrpSpPr>
          <p:cNvPr id="1186" name="グループ 302"/>
          <p:cNvGrpSpPr/>
          <p:nvPr/>
        </p:nvGrpSpPr>
        <p:grpSpPr>
          <a:xfrm>
            <a:off x="1270715" y="5598023"/>
            <a:ext cx="7278661" cy="881046"/>
            <a:chOff x="377921" y="5700082"/>
            <a:chExt cx="7278661" cy="881046"/>
          </a:xfrm>
        </p:grpSpPr>
        <p:grpSp>
          <p:nvGrpSpPr>
            <p:cNvPr id="1187" name="グループ 245"/>
            <p:cNvGrpSpPr/>
            <p:nvPr/>
          </p:nvGrpSpPr>
          <p:grpSpPr>
            <a:xfrm>
              <a:off x="377921" y="5700082"/>
              <a:ext cx="5869271" cy="881046"/>
              <a:chOff x="377921" y="5700082"/>
              <a:chExt cx="5869271" cy="881046"/>
            </a:xfrm>
          </p:grpSpPr>
          <p:grpSp>
            <p:nvGrpSpPr>
              <p:cNvPr id="1188" name="グループ化 14"/>
              <p:cNvGrpSpPr/>
              <p:nvPr/>
            </p:nvGrpSpPr>
            <p:grpSpPr>
              <a:xfrm>
                <a:off x="377921" y="5700082"/>
                <a:ext cx="5869271" cy="881046"/>
                <a:chOff x="300170" y="5470333"/>
                <a:chExt cx="7825695" cy="1174732"/>
              </a:xfrm>
            </p:grpSpPr>
            <p:grpSp>
              <p:nvGrpSpPr>
                <p:cNvPr id="1189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190" name="グループ化 17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191" name="グループ化 20"/>
                    <p:cNvGrpSpPr/>
                    <p:nvPr/>
                  </p:nvGrpSpPr>
                  <p:grpSpPr>
                    <a:xfrm>
                      <a:off x="10637242" y="525033"/>
                      <a:ext cx="298788" cy="297560"/>
                      <a:chOff x="10209543" y="567570"/>
                      <a:chExt cx="298788" cy="297560"/>
                    </a:xfrm>
                  </p:grpSpPr>
                  <p:cxnSp>
                    <p:nvCxnSpPr>
                      <p:cNvPr id="1192" name="直線コネクタ 22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3" name="直線コネクタ 23"/>
                      <p:cNvCxnSpPr/>
                      <p:nvPr/>
                    </p:nvCxnSpPr>
                    <p:spPr>
                      <a:xfrm>
                        <a:off x="10220331" y="577130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194" name="図 21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95" name="図 18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196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197" name="テキスト ボックス 16"/>
                <p:cNvSpPr txBox="1"/>
                <p:nvPr/>
              </p:nvSpPr>
              <p:spPr>
                <a:xfrm>
                  <a:off x="2608426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198" name="図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2064" y="6038546"/>
                <a:ext cx="579811" cy="523220"/>
              </a:xfrm>
              <a:prstGeom prst="rect">
                <a:avLst/>
              </a:prstGeom>
            </p:spPr>
          </p:pic>
        </p:grpSp>
        <p:pic>
          <p:nvPicPr>
            <p:cNvPr id="1199" name="図 2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9091" y="6103016"/>
              <a:ext cx="1997491" cy="432790"/>
            </a:xfrm>
            <a:prstGeom prst="rect">
              <a:avLst/>
            </a:prstGeom>
          </p:spPr>
        </p:pic>
        <p:grpSp>
          <p:nvGrpSpPr>
            <p:cNvPr id="1200" name="グループ 241"/>
            <p:cNvGrpSpPr/>
            <p:nvPr/>
          </p:nvGrpSpPr>
          <p:grpSpPr>
            <a:xfrm>
              <a:off x="5338372" y="6210162"/>
              <a:ext cx="224091" cy="223169"/>
              <a:chOff x="5324568" y="6210162"/>
              <a:chExt cx="224091" cy="223169"/>
            </a:xfrm>
          </p:grpSpPr>
          <p:cxnSp>
            <p:nvCxnSpPr>
              <p:cNvPr id="1201" name="直線コネクタ 239"/>
              <p:cNvCxnSpPr/>
              <p:nvPr/>
            </p:nvCxnSpPr>
            <p:spPr>
              <a:xfrm flipV="1">
                <a:off x="5324568" y="6210162"/>
                <a:ext cx="224091" cy="221067"/>
              </a:xfrm>
              <a:prstGeom prst="line">
                <a:avLst/>
              </a:prstGeom>
              <a:ln w="28575" cap="rnd">
                <a:solidFill>
                  <a:srgbClr val="4309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直線コネクタ 240"/>
              <p:cNvCxnSpPr/>
              <p:nvPr/>
            </p:nvCxnSpPr>
            <p:spPr>
              <a:xfrm>
                <a:off x="5332659" y="6217332"/>
                <a:ext cx="216000" cy="215999"/>
              </a:xfrm>
              <a:prstGeom prst="line">
                <a:avLst/>
              </a:prstGeom>
              <a:ln w="28575" cap="rnd"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3" name="グループ 380"/>
          <p:cNvGrpSpPr>
            <a:grpSpLocks noChangeAspect="1"/>
          </p:cNvGrpSpPr>
          <p:nvPr/>
        </p:nvGrpSpPr>
        <p:grpSpPr>
          <a:xfrm>
            <a:off x="6455257" y="111464"/>
            <a:ext cx="3107055" cy="3107055"/>
            <a:chOff x="7198359" y="1308822"/>
            <a:chExt cx="2340000" cy="2340000"/>
          </a:xfrm>
        </p:grpSpPr>
        <p:sp>
          <p:nvSpPr>
            <p:cNvPr id="1204" name="楕円 308"/>
            <p:cNvSpPr/>
            <p:nvPr/>
          </p:nvSpPr>
          <p:spPr>
            <a:xfrm>
              <a:off x="7198359" y="1308822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05" name="図 311"/>
            <p:cNvPicPr>
              <a:picLocks noChangeAspect="1"/>
            </p:cNvPicPr>
            <p:nvPr/>
          </p:nvPicPr>
          <p:blipFill>
            <a:blip r:embed="rId6">
              <a:lum bright="10000"/>
            </a:blip>
            <a:srcRect l="14491" t="5910" r="1913" b="3470"/>
            <a:stretch>
              <a:fillRect/>
            </a:stretch>
          </p:blipFill>
          <p:spPr>
            <a:xfrm>
              <a:off x="7623565" y="1552082"/>
              <a:ext cx="1726854" cy="18719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777" y="2523"/>
                  </a:moveTo>
                  <a:lnTo>
                    <a:pt x="777" y="2523"/>
                  </a:lnTo>
                  <a:cubicBezTo>
                    <a:pt x="-1050" y="6937"/>
                    <a:pt x="516" y="12153"/>
                    <a:pt x="3474" y="15685"/>
                  </a:cubicBezTo>
                  <a:cubicBezTo>
                    <a:pt x="3910" y="16889"/>
                    <a:pt x="3823" y="18174"/>
                    <a:pt x="4257" y="19377"/>
                  </a:cubicBezTo>
                  <a:cubicBezTo>
                    <a:pt x="4518" y="19698"/>
                    <a:pt x="4867" y="20019"/>
                    <a:pt x="5214" y="20341"/>
                  </a:cubicBezTo>
                  <a:cubicBezTo>
                    <a:pt x="9913" y="23150"/>
                    <a:pt x="16700" y="20983"/>
                    <a:pt x="19223" y="16649"/>
                  </a:cubicBezTo>
                  <a:cubicBezTo>
                    <a:pt x="21225" y="14963"/>
                    <a:pt x="22182" y="12315"/>
                    <a:pt x="21225" y="9906"/>
                  </a:cubicBezTo>
                  <a:cubicBezTo>
                    <a:pt x="19049" y="9345"/>
                    <a:pt x="16787" y="8863"/>
                    <a:pt x="15134" y="7338"/>
                  </a:cubicBezTo>
                  <a:cubicBezTo>
                    <a:pt x="14873" y="6536"/>
                    <a:pt x="14960" y="5652"/>
                    <a:pt x="14960" y="4850"/>
                  </a:cubicBezTo>
                  <a:cubicBezTo>
                    <a:pt x="16177" y="1880"/>
                    <a:pt x="14002" y="-367"/>
                    <a:pt x="10522" y="195"/>
                  </a:cubicBezTo>
                  <a:cubicBezTo>
                    <a:pt x="6867" y="-527"/>
                    <a:pt x="2952" y="837"/>
                    <a:pt x="429" y="2844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9246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テキスト ボックス 5"/>
          <p:cNvSpPr txBox="1"/>
          <p:nvPr/>
        </p:nvSpPr>
        <p:spPr>
          <a:xfrm>
            <a:off x="3898586" y="636006"/>
            <a:ext cx="1844873" cy="50099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手洗いしてから</a:t>
            </a: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いただきます</a:t>
            </a:r>
            <a:endParaRPr lang="ja-JP" altLang="en-US" sz="54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grpSp>
        <p:nvGrpSpPr>
          <p:cNvPr id="1208" name="グループ 263"/>
          <p:cNvGrpSpPr/>
          <p:nvPr/>
        </p:nvGrpSpPr>
        <p:grpSpPr>
          <a:xfrm>
            <a:off x="268794" y="1442255"/>
            <a:ext cx="3105000" cy="3105000"/>
            <a:chOff x="412058" y="1728318"/>
            <a:chExt cx="3105000" cy="3105000"/>
          </a:xfrm>
        </p:grpSpPr>
        <p:sp>
          <p:nvSpPr>
            <p:cNvPr id="1209" name="楕円 7"/>
            <p:cNvSpPr/>
            <p:nvPr/>
          </p:nvSpPr>
          <p:spPr>
            <a:xfrm>
              <a:off x="412058" y="1728318"/>
              <a:ext cx="3105000" cy="31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10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5752" y="2028785"/>
              <a:ext cx="1737612" cy="2504065"/>
            </a:xfrm>
            <a:prstGeom prst="rect">
              <a:avLst/>
            </a:prstGeom>
          </p:spPr>
        </p:pic>
      </p:grpSp>
      <p:grpSp>
        <p:nvGrpSpPr>
          <p:cNvPr id="1211" name="グループ 286"/>
          <p:cNvGrpSpPr/>
          <p:nvPr/>
        </p:nvGrpSpPr>
        <p:grpSpPr>
          <a:xfrm>
            <a:off x="6319981" y="1442255"/>
            <a:ext cx="3105000" cy="3105000"/>
            <a:chOff x="6646198" y="2691045"/>
            <a:chExt cx="3105000" cy="3105000"/>
          </a:xfrm>
        </p:grpSpPr>
        <p:sp>
          <p:nvSpPr>
            <p:cNvPr id="1212" name="楕円 262"/>
            <p:cNvSpPr/>
            <p:nvPr/>
          </p:nvSpPr>
          <p:spPr>
            <a:xfrm>
              <a:off x="6646198" y="2691045"/>
              <a:ext cx="3105000" cy="31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13" name="図 2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2332" y="2991513"/>
              <a:ext cx="1727948" cy="2447925"/>
            </a:xfrm>
            <a:prstGeom prst="rect">
              <a:avLst/>
            </a:prstGeom>
          </p:spPr>
        </p:pic>
      </p:grpSp>
      <p:grpSp>
        <p:nvGrpSpPr>
          <p:cNvPr id="1214" name="グループ 269"/>
          <p:cNvGrpSpPr/>
          <p:nvPr/>
        </p:nvGrpSpPr>
        <p:grpSpPr>
          <a:xfrm>
            <a:off x="1166844" y="5646005"/>
            <a:ext cx="7278661" cy="881046"/>
            <a:chOff x="377921" y="5700082"/>
            <a:chExt cx="7278661" cy="881046"/>
          </a:xfrm>
        </p:grpSpPr>
        <p:grpSp>
          <p:nvGrpSpPr>
            <p:cNvPr id="1215" name="グループ 245"/>
            <p:cNvGrpSpPr/>
            <p:nvPr/>
          </p:nvGrpSpPr>
          <p:grpSpPr>
            <a:xfrm>
              <a:off x="377921" y="5700082"/>
              <a:ext cx="5869271" cy="881046"/>
              <a:chOff x="377921" y="5700082"/>
              <a:chExt cx="5869271" cy="881046"/>
            </a:xfrm>
          </p:grpSpPr>
          <p:grpSp>
            <p:nvGrpSpPr>
              <p:cNvPr id="1216" name="グループ化 14"/>
              <p:cNvGrpSpPr/>
              <p:nvPr/>
            </p:nvGrpSpPr>
            <p:grpSpPr>
              <a:xfrm>
                <a:off x="377921" y="5700082"/>
                <a:ext cx="5869271" cy="881046"/>
                <a:chOff x="300170" y="5470333"/>
                <a:chExt cx="7825695" cy="1174732"/>
              </a:xfrm>
            </p:grpSpPr>
            <p:grpSp>
              <p:nvGrpSpPr>
                <p:cNvPr id="1217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218" name="グループ化 17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219" name="グループ化 20"/>
                    <p:cNvGrpSpPr/>
                    <p:nvPr/>
                  </p:nvGrpSpPr>
                  <p:grpSpPr>
                    <a:xfrm>
                      <a:off x="10637242" y="525033"/>
                      <a:ext cx="298788" cy="297560"/>
                      <a:chOff x="10209543" y="567570"/>
                      <a:chExt cx="298788" cy="297560"/>
                    </a:xfrm>
                  </p:grpSpPr>
                  <p:cxnSp>
                    <p:nvCxnSpPr>
                      <p:cNvPr id="1220" name="直線コネクタ 22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1" name="直線コネクタ 23"/>
                      <p:cNvCxnSpPr/>
                      <p:nvPr/>
                    </p:nvCxnSpPr>
                    <p:spPr>
                      <a:xfrm>
                        <a:off x="10220331" y="577130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222" name="図 2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23" name="図 1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224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225" name="テキスト ボックス 16"/>
                <p:cNvSpPr txBox="1"/>
                <p:nvPr/>
              </p:nvSpPr>
              <p:spPr>
                <a:xfrm>
                  <a:off x="2608426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226" name="図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2064" y="6038546"/>
                <a:ext cx="579811" cy="523220"/>
              </a:xfrm>
              <a:prstGeom prst="rect">
                <a:avLst/>
              </a:prstGeom>
            </p:spPr>
          </p:pic>
        </p:grpSp>
        <p:pic>
          <p:nvPicPr>
            <p:cNvPr id="1227" name="図 2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9091" y="6103016"/>
              <a:ext cx="1997491" cy="432790"/>
            </a:xfrm>
            <a:prstGeom prst="rect">
              <a:avLst/>
            </a:prstGeom>
          </p:spPr>
        </p:pic>
        <p:grpSp>
          <p:nvGrpSpPr>
            <p:cNvPr id="1228" name="グループ 241"/>
            <p:cNvGrpSpPr/>
            <p:nvPr/>
          </p:nvGrpSpPr>
          <p:grpSpPr>
            <a:xfrm>
              <a:off x="5338372" y="6210162"/>
              <a:ext cx="224091" cy="223169"/>
              <a:chOff x="5324568" y="6210162"/>
              <a:chExt cx="224091" cy="223169"/>
            </a:xfrm>
          </p:grpSpPr>
          <p:cxnSp>
            <p:nvCxnSpPr>
              <p:cNvPr id="1229" name="直線コネクタ 239"/>
              <p:cNvCxnSpPr/>
              <p:nvPr/>
            </p:nvCxnSpPr>
            <p:spPr>
              <a:xfrm flipV="1">
                <a:off x="5324568" y="6210162"/>
                <a:ext cx="224091" cy="221067"/>
              </a:xfrm>
              <a:prstGeom prst="line">
                <a:avLst/>
              </a:prstGeom>
              <a:ln w="28575" cap="rnd">
                <a:solidFill>
                  <a:srgbClr val="4309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直線コネクタ 240"/>
              <p:cNvCxnSpPr/>
              <p:nvPr/>
            </p:nvCxnSpPr>
            <p:spPr>
              <a:xfrm>
                <a:off x="5332659" y="6217332"/>
                <a:ext cx="216000" cy="215999"/>
              </a:xfrm>
              <a:prstGeom prst="line">
                <a:avLst/>
              </a:prstGeom>
              <a:ln w="28575" cap="rnd"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17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テキスト ボックス 18"/>
          <p:cNvSpPr txBox="1"/>
          <p:nvPr/>
        </p:nvSpPr>
        <p:spPr>
          <a:xfrm>
            <a:off x="2746481" y="2450063"/>
            <a:ext cx="4641976" cy="175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人との距離を</a:t>
            </a:r>
            <a:endParaRPr lang="en-US" altLang="ja-JP" sz="54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２ｍあけよう</a:t>
            </a:r>
          </a:p>
        </p:txBody>
      </p:sp>
      <p:grpSp>
        <p:nvGrpSpPr>
          <p:cNvPr id="1233" name="グループ 314"/>
          <p:cNvGrpSpPr/>
          <p:nvPr/>
        </p:nvGrpSpPr>
        <p:grpSpPr>
          <a:xfrm>
            <a:off x="406481" y="1308821"/>
            <a:ext cx="2340000" cy="2340000"/>
            <a:chOff x="406481" y="1308821"/>
            <a:chExt cx="2340000" cy="2340000"/>
          </a:xfrm>
        </p:grpSpPr>
        <p:sp>
          <p:nvSpPr>
            <p:cNvPr id="1234" name="楕円 7"/>
            <p:cNvSpPr/>
            <p:nvPr/>
          </p:nvSpPr>
          <p:spPr>
            <a:xfrm>
              <a:off x="406481" y="1308821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35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9899" y="1552082"/>
              <a:ext cx="1413163" cy="1853478"/>
            </a:xfrm>
            <a:prstGeom prst="rect">
              <a:avLst/>
            </a:prstGeom>
          </p:spPr>
        </p:pic>
      </p:grpSp>
      <p:grpSp>
        <p:nvGrpSpPr>
          <p:cNvPr id="1236" name="グループ 309"/>
          <p:cNvGrpSpPr/>
          <p:nvPr/>
        </p:nvGrpSpPr>
        <p:grpSpPr>
          <a:xfrm>
            <a:off x="3765287" y="4434157"/>
            <a:ext cx="2340000" cy="2340000"/>
            <a:chOff x="7198357" y="3674123"/>
            <a:chExt cx="2340000" cy="2340000"/>
          </a:xfrm>
        </p:grpSpPr>
        <p:sp>
          <p:nvSpPr>
            <p:cNvPr id="1237" name="楕円 15"/>
            <p:cNvSpPr/>
            <p:nvPr/>
          </p:nvSpPr>
          <p:spPr>
            <a:xfrm>
              <a:off x="7198357" y="3674123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38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8455" y="3904784"/>
              <a:ext cx="1299804" cy="1878677"/>
            </a:xfrm>
            <a:prstGeom prst="rect">
              <a:avLst/>
            </a:prstGeom>
          </p:spPr>
        </p:pic>
      </p:grpSp>
      <p:grpSp>
        <p:nvGrpSpPr>
          <p:cNvPr id="1239" name="グループ 291"/>
          <p:cNvGrpSpPr/>
          <p:nvPr/>
        </p:nvGrpSpPr>
        <p:grpSpPr>
          <a:xfrm>
            <a:off x="1329088" y="135011"/>
            <a:ext cx="7278661" cy="881046"/>
            <a:chOff x="377921" y="5700082"/>
            <a:chExt cx="7278661" cy="881046"/>
          </a:xfrm>
        </p:grpSpPr>
        <p:grpSp>
          <p:nvGrpSpPr>
            <p:cNvPr id="1240" name="グループ 245"/>
            <p:cNvGrpSpPr/>
            <p:nvPr/>
          </p:nvGrpSpPr>
          <p:grpSpPr>
            <a:xfrm>
              <a:off x="377921" y="5700082"/>
              <a:ext cx="5869271" cy="881046"/>
              <a:chOff x="377921" y="5700082"/>
              <a:chExt cx="5869271" cy="881046"/>
            </a:xfrm>
          </p:grpSpPr>
          <p:grpSp>
            <p:nvGrpSpPr>
              <p:cNvPr id="1241" name="グループ化 14"/>
              <p:cNvGrpSpPr/>
              <p:nvPr/>
            </p:nvGrpSpPr>
            <p:grpSpPr>
              <a:xfrm>
                <a:off x="377921" y="5700082"/>
                <a:ext cx="5869271" cy="881046"/>
                <a:chOff x="300170" y="5470333"/>
                <a:chExt cx="7825695" cy="1174732"/>
              </a:xfrm>
            </p:grpSpPr>
            <p:grpSp>
              <p:nvGrpSpPr>
                <p:cNvPr id="1242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243" name="グループ化 17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244" name="グループ化 20"/>
                    <p:cNvGrpSpPr/>
                    <p:nvPr/>
                  </p:nvGrpSpPr>
                  <p:grpSpPr>
                    <a:xfrm>
                      <a:off x="10637242" y="525033"/>
                      <a:ext cx="298788" cy="297560"/>
                      <a:chOff x="10209543" y="567570"/>
                      <a:chExt cx="298788" cy="297560"/>
                    </a:xfrm>
                  </p:grpSpPr>
                  <p:cxnSp>
                    <p:nvCxnSpPr>
                      <p:cNvPr id="1245" name="直線コネクタ 22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6" name="直線コネクタ 23"/>
                      <p:cNvCxnSpPr/>
                      <p:nvPr/>
                    </p:nvCxnSpPr>
                    <p:spPr>
                      <a:xfrm>
                        <a:off x="10220331" y="577130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247" name="図 2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48" name="図 1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249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250" name="テキスト ボックス 16"/>
                <p:cNvSpPr txBox="1"/>
                <p:nvPr/>
              </p:nvSpPr>
              <p:spPr>
                <a:xfrm>
                  <a:off x="2608426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251" name="図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2064" y="6038546"/>
                <a:ext cx="579811" cy="523220"/>
              </a:xfrm>
              <a:prstGeom prst="rect">
                <a:avLst/>
              </a:prstGeom>
            </p:spPr>
          </p:pic>
        </p:grpSp>
        <p:pic>
          <p:nvPicPr>
            <p:cNvPr id="1252" name="図 2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9091" y="6103016"/>
              <a:ext cx="1997491" cy="432790"/>
            </a:xfrm>
            <a:prstGeom prst="rect">
              <a:avLst/>
            </a:prstGeom>
          </p:spPr>
        </p:pic>
        <p:grpSp>
          <p:nvGrpSpPr>
            <p:cNvPr id="1253" name="グループ 241"/>
            <p:cNvGrpSpPr/>
            <p:nvPr/>
          </p:nvGrpSpPr>
          <p:grpSpPr>
            <a:xfrm>
              <a:off x="5338372" y="6210162"/>
              <a:ext cx="224091" cy="223169"/>
              <a:chOff x="5324568" y="6210162"/>
              <a:chExt cx="224091" cy="223169"/>
            </a:xfrm>
          </p:grpSpPr>
          <p:cxnSp>
            <p:nvCxnSpPr>
              <p:cNvPr id="1254" name="直線コネクタ 239"/>
              <p:cNvCxnSpPr/>
              <p:nvPr/>
            </p:nvCxnSpPr>
            <p:spPr>
              <a:xfrm flipV="1">
                <a:off x="5324568" y="6210162"/>
                <a:ext cx="224091" cy="221067"/>
              </a:xfrm>
              <a:prstGeom prst="line">
                <a:avLst/>
              </a:prstGeom>
              <a:ln w="28575" cap="rnd">
                <a:solidFill>
                  <a:srgbClr val="4309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直線コネクタ 240"/>
              <p:cNvCxnSpPr/>
              <p:nvPr/>
            </p:nvCxnSpPr>
            <p:spPr>
              <a:xfrm>
                <a:off x="5332659" y="6217332"/>
                <a:ext cx="216000" cy="215999"/>
              </a:xfrm>
              <a:prstGeom prst="line">
                <a:avLst/>
              </a:prstGeom>
              <a:ln w="28575" cap="rnd"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6" name="グループ 387"/>
          <p:cNvGrpSpPr/>
          <p:nvPr/>
        </p:nvGrpSpPr>
        <p:grpSpPr>
          <a:xfrm>
            <a:off x="7388457" y="1312428"/>
            <a:ext cx="2340223" cy="2340223"/>
            <a:chOff x="9906001" y="1552082"/>
            <a:chExt cx="2340223" cy="2340223"/>
          </a:xfrm>
        </p:grpSpPr>
        <p:grpSp>
          <p:nvGrpSpPr>
            <p:cNvPr id="1257" name="グループ 384"/>
            <p:cNvGrpSpPr>
              <a:grpSpLocks noChangeAspect="1"/>
            </p:cNvGrpSpPr>
            <p:nvPr/>
          </p:nvGrpSpPr>
          <p:grpSpPr>
            <a:xfrm>
              <a:off x="9906001" y="1552082"/>
              <a:ext cx="2340223" cy="2340223"/>
              <a:chOff x="8022155" y="-393729"/>
              <a:chExt cx="2340000" cy="2340000"/>
            </a:xfrm>
          </p:grpSpPr>
          <p:sp>
            <p:nvSpPr>
              <p:cNvPr id="1258" name="楕円 308"/>
              <p:cNvSpPr/>
              <p:nvPr/>
            </p:nvSpPr>
            <p:spPr>
              <a:xfrm>
                <a:off x="8022155" y="-393729"/>
                <a:ext cx="2340000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pic>
          <p:nvPicPr>
            <p:cNvPr id="1259" name="図 383"/>
            <p:cNvPicPr>
              <a:picLocks noChangeAspect="1"/>
            </p:cNvPicPr>
            <p:nvPr/>
          </p:nvPicPr>
          <p:blipFill>
            <a:blip r:embed="rId7">
              <a:lum bright="14000"/>
            </a:blip>
            <a:srcRect l="7462" t="16553" r="10678" b="-313"/>
            <a:stretch>
              <a:fillRect/>
            </a:stretch>
          </p:blipFill>
          <p:spPr>
            <a:xfrm>
              <a:off x="10252237" y="1882831"/>
              <a:ext cx="1576667" cy="17278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2374" y="1481"/>
                  </a:moveTo>
                  <a:lnTo>
                    <a:pt x="2374" y="1481"/>
                  </a:lnTo>
                  <a:cubicBezTo>
                    <a:pt x="2374" y="2870"/>
                    <a:pt x="2266" y="4358"/>
                    <a:pt x="2157" y="5747"/>
                  </a:cubicBezTo>
                  <a:cubicBezTo>
                    <a:pt x="1832" y="6937"/>
                    <a:pt x="1506" y="8127"/>
                    <a:pt x="1289" y="9318"/>
                  </a:cubicBezTo>
                  <a:cubicBezTo>
                    <a:pt x="-1316" y="12988"/>
                    <a:pt x="204" y="18146"/>
                    <a:pt x="4112" y="20526"/>
                  </a:cubicBezTo>
                  <a:cubicBezTo>
                    <a:pt x="8455" y="21618"/>
                    <a:pt x="13124" y="21718"/>
                    <a:pt x="17684" y="21518"/>
                  </a:cubicBezTo>
                  <a:cubicBezTo>
                    <a:pt x="18661" y="21122"/>
                    <a:pt x="19530" y="20725"/>
                    <a:pt x="20290" y="19931"/>
                  </a:cubicBezTo>
                  <a:cubicBezTo>
                    <a:pt x="23005" y="14773"/>
                    <a:pt x="20615" y="8722"/>
                    <a:pt x="20833" y="3266"/>
                  </a:cubicBezTo>
                  <a:cubicBezTo>
                    <a:pt x="20507" y="2473"/>
                    <a:pt x="20507" y="1679"/>
                    <a:pt x="19965" y="1084"/>
                  </a:cubicBezTo>
                  <a:cubicBezTo>
                    <a:pt x="18444" y="291"/>
                    <a:pt x="16598" y="291"/>
                    <a:pt x="14860" y="589"/>
                  </a:cubicBezTo>
                  <a:cubicBezTo>
                    <a:pt x="11170" y="-1197"/>
                    <a:pt x="7044" y="1779"/>
                    <a:pt x="3026" y="390"/>
                  </a:cubicBezTo>
                  <a:cubicBezTo>
                    <a:pt x="2700" y="688"/>
                    <a:pt x="2374" y="1084"/>
                    <a:pt x="2266" y="1481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5443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テキスト ボックス 5"/>
          <p:cNvSpPr txBox="1"/>
          <p:nvPr/>
        </p:nvSpPr>
        <p:spPr>
          <a:xfrm>
            <a:off x="2076251" y="2629519"/>
            <a:ext cx="5401838" cy="175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新型コロナ対策</a:t>
            </a:r>
            <a:endParaRPr lang="en-US" altLang="ja-JP" sz="5400" b="1" dirty="0" smtClean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lang="ja-JP" altLang="en-US" sz="5400" b="1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実施中！</a:t>
            </a:r>
            <a:endParaRPr lang="ja-JP" altLang="en-US" sz="5400" b="1" dirty="0" smtClean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grpSp>
        <p:nvGrpSpPr>
          <p:cNvPr id="1262" name="グループ 323"/>
          <p:cNvGrpSpPr/>
          <p:nvPr/>
        </p:nvGrpSpPr>
        <p:grpSpPr>
          <a:xfrm>
            <a:off x="6999155" y="2531579"/>
            <a:ext cx="2664000" cy="2664000"/>
            <a:chOff x="6110313" y="2041208"/>
            <a:chExt cx="2664000" cy="2664000"/>
          </a:xfrm>
        </p:grpSpPr>
        <p:sp>
          <p:nvSpPr>
            <p:cNvPr id="1263" name="楕円 7"/>
            <p:cNvSpPr/>
            <p:nvPr/>
          </p:nvSpPr>
          <p:spPr>
            <a:xfrm>
              <a:off x="6110313" y="2041208"/>
              <a:ext cx="2664000" cy="266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64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709283" y="2343336"/>
              <a:ext cx="1466060" cy="2127380"/>
            </a:xfrm>
            <a:prstGeom prst="rect">
              <a:avLst/>
            </a:prstGeom>
          </p:spPr>
        </p:pic>
      </p:grpSp>
      <p:grpSp>
        <p:nvGrpSpPr>
          <p:cNvPr id="1265" name="グループ 321"/>
          <p:cNvGrpSpPr>
            <a:grpSpLocks noChangeAspect="1"/>
          </p:cNvGrpSpPr>
          <p:nvPr/>
        </p:nvGrpSpPr>
        <p:grpSpPr>
          <a:xfrm>
            <a:off x="236483" y="281626"/>
            <a:ext cx="2663825" cy="2663825"/>
            <a:chOff x="37088" y="0"/>
            <a:chExt cx="2664000" cy="2664000"/>
          </a:xfrm>
        </p:grpSpPr>
        <p:sp>
          <p:nvSpPr>
            <p:cNvPr id="1266" name="楕円 319"/>
            <p:cNvSpPr/>
            <p:nvPr/>
          </p:nvSpPr>
          <p:spPr>
            <a:xfrm>
              <a:off x="37088" y="0"/>
              <a:ext cx="2664000" cy="266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67" name="図 3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113" y="342035"/>
              <a:ext cx="1423147" cy="2016125"/>
            </a:xfrm>
            <a:prstGeom prst="rect">
              <a:avLst/>
            </a:prstGeom>
          </p:spPr>
        </p:pic>
      </p:grpSp>
      <p:grpSp>
        <p:nvGrpSpPr>
          <p:cNvPr id="1268" name="グループ 325"/>
          <p:cNvGrpSpPr/>
          <p:nvPr/>
        </p:nvGrpSpPr>
        <p:grpSpPr>
          <a:xfrm>
            <a:off x="1313670" y="5491098"/>
            <a:ext cx="7278661" cy="881046"/>
            <a:chOff x="377921" y="5700082"/>
            <a:chExt cx="7278661" cy="881046"/>
          </a:xfrm>
        </p:grpSpPr>
        <p:grpSp>
          <p:nvGrpSpPr>
            <p:cNvPr id="1269" name="グループ 245"/>
            <p:cNvGrpSpPr/>
            <p:nvPr/>
          </p:nvGrpSpPr>
          <p:grpSpPr>
            <a:xfrm>
              <a:off x="377921" y="5700082"/>
              <a:ext cx="5869271" cy="881046"/>
              <a:chOff x="377921" y="5700082"/>
              <a:chExt cx="5869271" cy="881046"/>
            </a:xfrm>
          </p:grpSpPr>
          <p:grpSp>
            <p:nvGrpSpPr>
              <p:cNvPr id="1270" name="グループ化 14"/>
              <p:cNvGrpSpPr/>
              <p:nvPr/>
            </p:nvGrpSpPr>
            <p:grpSpPr>
              <a:xfrm>
                <a:off x="377921" y="5700082"/>
                <a:ext cx="5869271" cy="881046"/>
                <a:chOff x="300170" y="5470333"/>
                <a:chExt cx="7825695" cy="1174732"/>
              </a:xfrm>
            </p:grpSpPr>
            <p:grpSp>
              <p:nvGrpSpPr>
                <p:cNvPr id="1271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272" name="グループ化 17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273" name="グループ化 20"/>
                    <p:cNvGrpSpPr/>
                    <p:nvPr/>
                  </p:nvGrpSpPr>
                  <p:grpSpPr>
                    <a:xfrm>
                      <a:off x="10637242" y="525033"/>
                      <a:ext cx="298788" cy="297560"/>
                      <a:chOff x="10209543" y="567570"/>
                      <a:chExt cx="298788" cy="297560"/>
                    </a:xfrm>
                  </p:grpSpPr>
                  <p:cxnSp>
                    <p:nvCxnSpPr>
                      <p:cNvPr id="1274" name="直線コネクタ 22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5" name="直線コネクタ 23"/>
                      <p:cNvCxnSpPr/>
                      <p:nvPr/>
                    </p:nvCxnSpPr>
                    <p:spPr>
                      <a:xfrm>
                        <a:off x="10220331" y="577130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276" name="図 2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77" name="図 1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278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279" name="テキスト ボックス 16"/>
                <p:cNvSpPr txBox="1"/>
                <p:nvPr/>
              </p:nvSpPr>
              <p:spPr>
                <a:xfrm>
                  <a:off x="2608426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280" name="図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2064" y="6038546"/>
                <a:ext cx="579811" cy="523220"/>
              </a:xfrm>
              <a:prstGeom prst="rect">
                <a:avLst/>
              </a:prstGeom>
            </p:spPr>
          </p:pic>
        </p:grpSp>
        <p:pic>
          <p:nvPicPr>
            <p:cNvPr id="1281" name="図 2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9091" y="6103016"/>
              <a:ext cx="1997491" cy="432790"/>
            </a:xfrm>
            <a:prstGeom prst="rect">
              <a:avLst/>
            </a:prstGeom>
          </p:spPr>
        </p:pic>
        <p:grpSp>
          <p:nvGrpSpPr>
            <p:cNvPr id="1282" name="グループ 241"/>
            <p:cNvGrpSpPr/>
            <p:nvPr/>
          </p:nvGrpSpPr>
          <p:grpSpPr>
            <a:xfrm>
              <a:off x="5338372" y="6210162"/>
              <a:ext cx="224091" cy="223169"/>
              <a:chOff x="5324568" y="6210162"/>
              <a:chExt cx="224091" cy="223169"/>
            </a:xfrm>
          </p:grpSpPr>
          <p:cxnSp>
            <p:nvCxnSpPr>
              <p:cNvPr id="1283" name="直線コネクタ 239"/>
              <p:cNvCxnSpPr/>
              <p:nvPr/>
            </p:nvCxnSpPr>
            <p:spPr>
              <a:xfrm flipV="1">
                <a:off x="5324568" y="6210162"/>
                <a:ext cx="224091" cy="221067"/>
              </a:xfrm>
              <a:prstGeom prst="line">
                <a:avLst/>
              </a:prstGeom>
              <a:ln w="28575" cap="rnd">
                <a:solidFill>
                  <a:srgbClr val="4309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4" name="直線コネクタ 240"/>
              <p:cNvCxnSpPr/>
              <p:nvPr/>
            </p:nvCxnSpPr>
            <p:spPr>
              <a:xfrm>
                <a:off x="5332659" y="6217332"/>
                <a:ext cx="216000" cy="215999"/>
              </a:xfrm>
              <a:prstGeom prst="line">
                <a:avLst/>
              </a:prstGeom>
              <a:ln w="28575" cap="rnd"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94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テキスト ボックス 5"/>
          <p:cNvSpPr txBox="1"/>
          <p:nvPr/>
        </p:nvSpPr>
        <p:spPr>
          <a:xfrm>
            <a:off x="2127211" y="3078307"/>
            <a:ext cx="5807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体調が悪いときは</a:t>
            </a:r>
            <a:endParaRPr lang="en-US" altLang="ja-JP" sz="11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おうちで休もう</a:t>
            </a:r>
            <a:endParaRPr lang="en-US" altLang="ja-JP" sz="54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grpSp>
        <p:nvGrpSpPr>
          <p:cNvPr id="1287" name="グループ 346"/>
          <p:cNvGrpSpPr/>
          <p:nvPr/>
        </p:nvGrpSpPr>
        <p:grpSpPr>
          <a:xfrm>
            <a:off x="6326314" y="330387"/>
            <a:ext cx="3024000" cy="3024000"/>
            <a:chOff x="6298707" y="1692620"/>
            <a:chExt cx="3024000" cy="3024000"/>
          </a:xfrm>
        </p:grpSpPr>
        <p:sp>
          <p:nvSpPr>
            <p:cNvPr id="1288" name="楕円 7"/>
            <p:cNvSpPr/>
            <p:nvPr/>
          </p:nvSpPr>
          <p:spPr>
            <a:xfrm>
              <a:off x="6298707" y="1692620"/>
              <a:ext cx="3024000" cy="30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89" name="図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46754" y="2387177"/>
              <a:ext cx="2555513" cy="1624973"/>
            </a:xfrm>
            <a:prstGeom prst="rect">
              <a:avLst/>
            </a:prstGeom>
          </p:spPr>
        </p:pic>
      </p:grpSp>
      <p:grpSp>
        <p:nvGrpSpPr>
          <p:cNvPr id="1290" name="グループ 349"/>
          <p:cNvGrpSpPr/>
          <p:nvPr/>
        </p:nvGrpSpPr>
        <p:grpSpPr>
          <a:xfrm>
            <a:off x="458878" y="330387"/>
            <a:ext cx="3024000" cy="3024000"/>
            <a:chOff x="452559" y="-184219"/>
            <a:chExt cx="3024000" cy="3024000"/>
          </a:xfrm>
        </p:grpSpPr>
        <p:sp>
          <p:nvSpPr>
            <p:cNvPr id="1291" name="楕円 345"/>
            <p:cNvSpPr/>
            <p:nvPr/>
          </p:nvSpPr>
          <p:spPr>
            <a:xfrm>
              <a:off x="452559" y="-184219"/>
              <a:ext cx="3024000" cy="30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1292" name="図 348"/>
            <p:cNvPicPr>
              <a:picLocks noChangeAspect="1"/>
            </p:cNvPicPr>
            <p:nvPr/>
          </p:nvPicPr>
          <p:blipFill>
            <a:blip r:embed="rId2"/>
            <a:srcRect l="3658" t="14160" r="4153" b="11720"/>
            <a:stretch>
              <a:fillRect/>
            </a:stretch>
          </p:blipFill>
          <p:spPr>
            <a:xfrm>
              <a:off x="531956" y="224332"/>
              <a:ext cx="2727166" cy="21240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6858" y="0"/>
                  </a:moveTo>
                  <a:lnTo>
                    <a:pt x="16858" y="0"/>
                  </a:lnTo>
                  <a:cubicBezTo>
                    <a:pt x="13715" y="1656"/>
                    <a:pt x="10715" y="3956"/>
                    <a:pt x="8501" y="7084"/>
                  </a:cubicBezTo>
                  <a:cubicBezTo>
                    <a:pt x="5072" y="10489"/>
                    <a:pt x="142" y="14078"/>
                    <a:pt x="0" y="20334"/>
                  </a:cubicBezTo>
                  <a:cubicBezTo>
                    <a:pt x="500" y="20978"/>
                    <a:pt x="1214" y="20978"/>
                    <a:pt x="1857" y="21255"/>
                  </a:cubicBezTo>
                  <a:cubicBezTo>
                    <a:pt x="3500" y="21347"/>
                    <a:pt x="5072" y="21163"/>
                    <a:pt x="6642" y="20978"/>
                  </a:cubicBezTo>
                  <a:cubicBezTo>
                    <a:pt x="10715" y="21530"/>
                    <a:pt x="15358" y="21807"/>
                    <a:pt x="19573" y="21439"/>
                  </a:cubicBezTo>
                  <a:cubicBezTo>
                    <a:pt x="19715" y="21163"/>
                    <a:pt x="20001" y="21163"/>
                    <a:pt x="20216" y="20978"/>
                  </a:cubicBezTo>
                  <a:cubicBezTo>
                    <a:pt x="21144" y="18954"/>
                    <a:pt x="21002" y="16377"/>
                    <a:pt x="21002" y="13894"/>
                  </a:cubicBezTo>
                  <a:cubicBezTo>
                    <a:pt x="22573" y="9108"/>
                    <a:pt x="20929" y="2760"/>
                    <a:pt x="17501" y="276"/>
                  </a:cubicBezTo>
                  <a:cubicBezTo>
                    <a:pt x="17215" y="276"/>
                    <a:pt x="16930" y="276"/>
                    <a:pt x="16644" y="276"/>
                  </a:cubicBezTo>
                  <a:close/>
                </a:path>
              </a:pathLst>
            </a:custGeom>
          </p:spPr>
        </p:pic>
      </p:grpSp>
      <p:grpSp>
        <p:nvGrpSpPr>
          <p:cNvPr id="1293" name="グループ 351"/>
          <p:cNvGrpSpPr/>
          <p:nvPr/>
        </p:nvGrpSpPr>
        <p:grpSpPr>
          <a:xfrm>
            <a:off x="1313670" y="5587726"/>
            <a:ext cx="7278661" cy="881046"/>
            <a:chOff x="377921" y="5700082"/>
            <a:chExt cx="7278661" cy="881046"/>
          </a:xfrm>
        </p:grpSpPr>
        <p:grpSp>
          <p:nvGrpSpPr>
            <p:cNvPr id="1294" name="グループ 245"/>
            <p:cNvGrpSpPr/>
            <p:nvPr/>
          </p:nvGrpSpPr>
          <p:grpSpPr>
            <a:xfrm>
              <a:off x="377921" y="5700082"/>
              <a:ext cx="5869271" cy="881046"/>
              <a:chOff x="377921" y="5700082"/>
              <a:chExt cx="5869271" cy="881046"/>
            </a:xfrm>
          </p:grpSpPr>
          <p:grpSp>
            <p:nvGrpSpPr>
              <p:cNvPr id="1295" name="グループ化 14"/>
              <p:cNvGrpSpPr/>
              <p:nvPr/>
            </p:nvGrpSpPr>
            <p:grpSpPr>
              <a:xfrm>
                <a:off x="377921" y="5700082"/>
                <a:ext cx="5869271" cy="881046"/>
                <a:chOff x="300170" y="5470333"/>
                <a:chExt cx="7825695" cy="1174732"/>
              </a:xfrm>
            </p:grpSpPr>
            <p:grpSp>
              <p:nvGrpSpPr>
                <p:cNvPr id="1296" name="グループ化 15"/>
                <p:cNvGrpSpPr/>
                <p:nvPr/>
              </p:nvGrpSpPr>
              <p:grpSpPr>
                <a:xfrm>
                  <a:off x="300170" y="5898964"/>
                  <a:ext cx="6478088" cy="746101"/>
                  <a:chOff x="200267" y="156532"/>
                  <a:chExt cx="6478088" cy="746101"/>
                </a:xfrm>
              </p:grpSpPr>
              <p:grpSp>
                <p:nvGrpSpPr>
                  <p:cNvPr id="1297" name="グループ化 17"/>
                  <p:cNvGrpSpPr/>
                  <p:nvPr/>
                </p:nvGrpSpPr>
                <p:grpSpPr>
                  <a:xfrm>
                    <a:off x="200267" y="156532"/>
                    <a:ext cx="3786323" cy="746101"/>
                    <a:chOff x="7149707" y="299364"/>
                    <a:chExt cx="3786323" cy="746101"/>
                  </a:xfrm>
                </p:grpSpPr>
                <p:grpSp>
                  <p:nvGrpSpPr>
                    <p:cNvPr id="1298" name="グループ化 20"/>
                    <p:cNvGrpSpPr/>
                    <p:nvPr/>
                  </p:nvGrpSpPr>
                  <p:grpSpPr>
                    <a:xfrm>
                      <a:off x="10637242" y="525033"/>
                      <a:ext cx="298788" cy="297560"/>
                      <a:chOff x="10209543" y="567570"/>
                      <a:chExt cx="298788" cy="297560"/>
                    </a:xfrm>
                  </p:grpSpPr>
                  <p:cxnSp>
                    <p:nvCxnSpPr>
                      <p:cNvPr id="1299" name="直線コネクタ 22"/>
                      <p:cNvCxnSpPr/>
                      <p:nvPr/>
                    </p:nvCxnSpPr>
                    <p:spPr>
                      <a:xfrm flipV="1">
                        <a:off x="10209543" y="567570"/>
                        <a:ext cx="298788" cy="294757"/>
                      </a:xfrm>
                      <a:prstGeom prst="line">
                        <a:avLst/>
                      </a:prstGeom>
                      <a:ln w="28575" cap="rnd">
                        <a:solidFill>
                          <a:srgbClr val="43090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0" name="直線コネクタ 23"/>
                      <p:cNvCxnSpPr/>
                      <p:nvPr/>
                    </p:nvCxnSpPr>
                    <p:spPr>
                      <a:xfrm>
                        <a:off x="10220331" y="577130"/>
                        <a:ext cx="288000" cy="288000"/>
                      </a:xfrm>
                      <a:prstGeom prst="line">
                        <a:avLst/>
                      </a:prstGeom>
                      <a:ln w="28575" cap="rnd">
                        <a:round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301" name="図 2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49707" y="299364"/>
                      <a:ext cx="802656" cy="7461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02" name="図 1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72867" y="286679"/>
                    <a:ext cx="2485834" cy="533994"/>
                  </a:xfrm>
                  <a:prstGeom prst="rect">
                    <a:avLst/>
                  </a:prstGeom>
                </p:spPr>
              </p:pic>
              <p:sp>
                <p:nvSpPr>
                  <p:cNvPr id="1303" name="テキスト ボックス 19"/>
                  <p:cNvSpPr txBox="1"/>
                  <p:nvPr/>
                </p:nvSpPr>
                <p:spPr>
                  <a:xfrm>
                    <a:off x="4965540" y="179188"/>
                    <a:ext cx="1712815" cy="6976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800" b="1" dirty="0" smtClean="0">
                        <a:solidFill>
                          <a:srgbClr val="430908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奈良県</a:t>
                    </a:r>
                    <a:endParaRPr lang="ja-JP" altLang="en-US" sz="2800" b="1" dirty="0">
                      <a:solidFill>
                        <a:srgbClr val="430908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sp>
              <p:nvSpPr>
                <p:cNvPr id="1304" name="テキスト ボックス 16"/>
                <p:cNvSpPr txBox="1"/>
                <p:nvPr/>
              </p:nvSpPr>
              <p:spPr>
                <a:xfrm>
                  <a:off x="2608426" y="5470333"/>
                  <a:ext cx="551743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350" b="1" dirty="0">
                      <a:latin typeface="HG教科書体" panose="02020609000000000000" pitchFamily="17" charset="-128"/>
                      <a:ea typeface="HG教科書体" panose="02020609000000000000" pitchFamily="17" charset="-128"/>
                    </a:rPr>
                    <a:t>＼新型コロナウィルス感染拡大防止にご協力を！／</a:t>
                  </a:r>
                </a:p>
              </p:txBody>
            </p:sp>
          </p:grpSp>
          <p:pic>
            <p:nvPicPr>
              <p:cNvPr id="1305" name="図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2064" y="6038546"/>
                <a:ext cx="579811" cy="523220"/>
              </a:xfrm>
              <a:prstGeom prst="rect">
                <a:avLst/>
              </a:prstGeom>
            </p:spPr>
          </p:pic>
        </p:grpSp>
        <p:pic>
          <p:nvPicPr>
            <p:cNvPr id="1306" name="図 2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9091" y="6103016"/>
              <a:ext cx="1997491" cy="432790"/>
            </a:xfrm>
            <a:prstGeom prst="rect">
              <a:avLst/>
            </a:prstGeom>
          </p:spPr>
        </p:pic>
        <p:grpSp>
          <p:nvGrpSpPr>
            <p:cNvPr id="1307" name="グループ 241"/>
            <p:cNvGrpSpPr/>
            <p:nvPr/>
          </p:nvGrpSpPr>
          <p:grpSpPr>
            <a:xfrm>
              <a:off x="5338372" y="6210162"/>
              <a:ext cx="224091" cy="223169"/>
              <a:chOff x="5324568" y="6210162"/>
              <a:chExt cx="224091" cy="223169"/>
            </a:xfrm>
          </p:grpSpPr>
          <p:cxnSp>
            <p:nvCxnSpPr>
              <p:cNvPr id="1308" name="直線コネクタ 239"/>
              <p:cNvCxnSpPr/>
              <p:nvPr/>
            </p:nvCxnSpPr>
            <p:spPr>
              <a:xfrm flipV="1">
                <a:off x="5324568" y="6210162"/>
                <a:ext cx="224091" cy="221067"/>
              </a:xfrm>
              <a:prstGeom prst="line">
                <a:avLst/>
              </a:prstGeom>
              <a:ln w="28575" cap="rnd">
                <a:solidFill>
                  <a:srgbClr val="4309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9" name="直線コネクタ 240"/>
              <p:cNvCxnSpPr/>
              <p:nvPr/>
            </p:nvCxnSpPr>
            <p:spPr>
              <a:xfrm>
                <a:off x="5332659" y="6217332"/>
                <a:ext cx="216000" cy="215999"/>
              </a:xfrm>
              <a:prstGeom prst="line">
                <a:avLst/>
              </a:prstGeom>
              <a:ln w="28575" cap="rnd"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14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blank</Template>
  <TotalTime>604</TotalTime>
  <Words>309</Words>
  <Application>JUST Focus</Application>
  <Paragraphs>68</Paragraph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HG教科書体</vt:lpstr>
      <vt:lpstr>HG正楷書体-PRO</vt:lpstr>
      <vt:lpstr>ＭＳ Ｐゴシック</vt:lpstr>
      <vt:lpstr>ＭＳ ゴシック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兵庫県</Company>
  <LinksUpToDate>false</LinksUpToDate>
  <SharedDoc>false</SharedDoc>
  <HyperlinksChanged>false</HyperlinksChanged>
  <AppVersion>4.1.2</AppVersion>
  <PresentationFormat>ユーザー設定</PresentationFormat>
  <Slides>8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宮原　真実</dc:creator>
  <cp:lastModifiedBy>水流 萌里奈</cp:lastModifiedBy>
  <cp:lastPrinted>2020-06-09T04:27:06Z</cp:lastPrinted>
  <dcterms:created xsi:type="dcterms:W3CDTF">2020-05-15T00:27:30Z</dcterms:created>
  <dcterms:modified xsi:type="dcterms:W3CDTF">2020-08-19T04:49:08Z</dcterms:modified>
  <cp:revision>81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