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6" r:id="rId4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5"/>
    <p:restoredTop sz="94660"/>
  </p:normalViewPr>
  <p:slideViewPr>
    <p:cSldViewPr>
      <p:cViewPr varScale="1">
        <p:scale>
          <a:sx n="47" d="100"/>
          <a:sy n="47" d="100"/>
        </p:scale>
        <p:origin x="-237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2038" y="685800"/>
            <a:ext cx="237392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342900" y="2387382"/>
            <a:ext cx="6172200" cy="194154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342900" y="4467613"/>
            <a:ext cx="6172200" cy="3328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2508730"/>
            <a:ext cx="6172200" cy="611934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2313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2313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2900" y="2508730"/>
            <a:ext cx="6172200" cy="618415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342900" y="4259590"/>
            <a:ext cx="6172200" cy="1525503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1711305"/>
            <a:ext cx="6172200" cy="254828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508732"/>
            <a:ext cx="2978088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10009" y="2508732"/>
            <a:ext cx="3005091" cy="6119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537012" y="2217386"/>
            <a:ext cx="2978088" cy="9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537012" y="3141486"/>
            <a:ext cx="2978088" cy="54865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26922" y="394408"/>
            <a:ext cx="3545579" cy="8150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2456723"/>
            <a:ext cx="2256234" cy="61713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344216" y="6773202"/>
            <a:ext cx="4114800" cy="81862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307151"/>
            <a:ext cx="4114800" cy="6324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657302"/>
            <a:ext cx="4114800" cy="970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889829" y="9009451"/>
            <a:ext cx="307834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604721"/>
            <a:ext cx="6172200" cy="1435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508730"/>
            <a:ext cx="6172200" cy="618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009451"/>
            <a:ext cx="141191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76183" y="9009451"/>
            <a:ext cx="143891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図 119"/>
          <p:cNvPicPr>
            <a:picLocks noChangeAspect="1"/>
          </p:cNvPicPr>
          <p:nvPr/>
        </p:nvPicPr>
        <p:blipFill>
          <a:blip r:embed="rId1"/>
          <a:srcRect l="7489" r="10637" b="14621"/>
          <a:stretch>
            <a:fillRect/>
          </a:stretch>
        </p:blipFill>
        <p:spPr>
          <a:xfrm rot="5400000">
            <a:off x="-1531410" y="1497227"/>
            <a:ext cx="9931616" cy="6904767"/>
          </a:xfrm>
          <a:prstGeom prst="rect">
            <a:avLst/>
          </a:prstGeom>
        </p:spPr>
      </p:pic>
      <p:sp>
        <p:nvSpPr>
          <p:cNvPr id="1108" name="四角形 120"/>
          <p:cNvSpPr/>
          <p:nvPr/>
        </p:nvSpPr>
        <p:spPr>
          <a:xfrm>
            <a:off x="5615890" y="202121"/>
            <a:ext cx="1290876" cy="8125869"/>
          </a:xfrm>
          <a:prstGeom prst="rect">
            <a:avLst/>
          </a:prstGeom>
        </p:spPr>
        <p:txBody>
          <a:bodyPr vert="eaVert" wrap="square" anchor="ctr">
            <a:spAutoFit/>
          </a:bodyPr>
          <a:p>
            <a:pPr algn="ctr">
              <a:defRPr lang="ja-JP" altLang="en-US"/>
            </a:pPr>
            <a:r>
              <a:rPr lang="ja-JP" altLang="en-US" sz="7200">
                <a:ln w="28575" cap="flat" cmpd="sng">
                  <a:solidFill>
                    <a:schemeClr val="accent1"/>
                  </a:solidFill>
                  <a:prstDash val="solid"/>
                  <a:bevel/>
                </a:ln>
                <a:solidFill>
                  <a:srgbClr val="FFFF00"/>
                </a:solidFill>
                <a:latin typeface="AR明朝体U"/>
                <a:ea typeface="AR明朝体U"/>
              </a:rPr>
              <a:t>全国労働衛生週間</a:t>
            </a:r>
            <a:endParaRPr lang="ja-JP" altLang="en-US" sz="5400">
              <a:ln w="28575" cap="flat" cmpd="sng">
                <a:solidFill>
                  <a:schemeClr val="accent1"/>
                </a:solidFill>
                <a:prstDash val="solid"/>
                <a:bevel/>
              </a:ln>
              <a:solidFill>
                <a:srgbClr val="FFFF00"/>
              </a:solidFill>
              <a:latin typeface="AR明朝体U"/>
              <a:ea typeface="AR明朝体U"/>
            </a:endParaRPr>
          </a:p>
        </p:txBody>
      </p:sp>
      <p:sp>
        <p:nvSpPr>
          <p:cNvPr id="1109" name="四角形 121"/>
          <p:cNvSpPr/>
          <p:nvPr/>
        </p:nvSpPr>
        <p:spPr>
          <a:xfrm>
            <a:off x="559445" y="417000"/>
            <a:ext cx="1290876" cy="5344481"/>
          </a:xfrm>
          <a:prstGeom prst="rect">
            <a:avLst/>
          </a:prstGeom>
        </p:spPr>
        <p:txBody>
          <a:bodyPr vert="eaVert" wrap="none" anchor="ctr">
            <a:spAutoFit/>
          </a:bodyPr>
          <a:p>
            <a:pPr algn="l">
              <a:defRPr lang="ja-JP" altLang="en-US"/>
            </a:pPr>
            <a:r>
              <a:rPr lang="ja-JP" altLang="en-US" sz="3600">
                <a:ln w="15240" cap="flat" cmpd="sng">
                  <a:solidFill>
                    <a:srgbClr val="FF0080"/>
                  </a:solidFill>
                  <a:prstDash val="solid"/>
                  <a:bevel/>
                </a:ln>
                <a:solidFill>
                  <a:srgbClr val="FF0080"/>
                </a:solidFill>
                <a:effectLst>
                  <a:glow rad="279400">
                    <a:schemeClr val="bg1"/>
                  </a:glow>
                </a:effectLst>
                <a:ea typeface="ＭＳ Ｐゴシック"/>
              </a:rPr>
              <a:t>みなおして</a:t>
            </a:r>
            <a:endParaRPr lang="ja-JP" altLang="en-US" sz="3600">
              <a:ln w="15240" cap="flat" cmpd="sng">
                <a:solidFill>
                  <a:srgbClr val="FF0080"/>
                </a:solidFill>
                <a:prstDash val="solid"/>
                <a:bevel/>
              </a:ln>
              <a:solidFill>
                <a:srgbClr val="FF0080"/>
              </a:solidFill>
              <a:effectLst>
                <a:glow rad="279400">
                  <a:schemeClr val="bg1"/>
                </a:glow>
              </a:effectLst>
              <a:ea typeface="ＭＳ Ｐゴシック"/>
            </a:endParaRPr>
          </a:p>
          <a:p>
            <a:pPr algn="l">
              <a:defRPr lang="ja-JP" altLang="en-US"/>
            </a:pPr>
            <a:r>
              <a:rPr lang="ja-JP" altLang="en-US" sz="3600">
                <a:ln w="15240" cap="flat" cmpd="sng">
                  <a:solidFill>
                    <a:srgbClr val="FF0080"/>
                  </a:solidFill>
                  <a:prstDash val="solid"/>
                  <a:bevel/>
                </a:ln>
                <a:solidFill>
                  <a:srgbClr val="FF0080"/>
                </a:solidFill>
                <a:effectLst>
                  <a:glow rad="279400">
                    <a:schemeClr val="bg1"/>
                  </a:glow>
                </a:effectLst>
                <a:ea typeface="ＭＳ Ｐゴシック"/>
              </a:rPr>
              <a:t>職場の環境　からだの健康</a:t>
            </a:r>
            <a:endParaRPr lang="ja-JP" altLang="en-US" sz="5400">
              <a:ln w="15240" cap="flat" cmpd="sng">
                <a:solidFill>
                  <a:srgbClr val="FF0080"/>
                </a:solidFill>
                <a:prstDash val="solid"/>
                <a:bevel/>
              </a:ln>
              <a:solidFill>
                <a:srgbClr val="FF0080"/>
              </a:solidFill>
              <a:effectLst>
                <a:glow rad="279400">
                  <a:schemeClr val="bg1"/>
                </a:glow>
              </a:effectLst>
              <a:ea typeface="ＭＳ Ｐゴシック"/>
            </a:endParaRPr>
          </a:p>
        </p:txBody>
      </p:sp>
      <p:grpSp>
        <p:nvGrpSpPr>
          <p:cNvPr id="1110" name="グループ 127"/>
          <p:cNvGrpSpPr/>
          <p:nvPr/>
        </p:nvGrpSpPr>
        <p:grpSpPr>
          <a:xfrm>
            <a:off x="2535726" y="8337000"/>
            <a:ext cx="4139808" cy="1279826"/>
            <a:chOff x="2041727" y="8061501"/>
            <a:chExt cx="4139808" cy="1279826"/>
          </a:xfrm>
        </p:grpSpPr>
        <p:sp>
          <p:nvSpPr>
            <p:cNvPr id="1111" name="図形 123"/>
            <p:cNvSpPr/>
            <p:nvPr/>
          </p:nvSpPr>
          <p:spPr>
            <a:xfrm>
              <a:off x="2041727" y="8061501"/>
              <a:ext cx="4139808" cy="1279826"/>
            </a:xfrm>
            <a:prstGeom prst="ribbon2">
              <a:avLst>
                <a:gd name="adj1" fmla="val 16667"/>
                <a:gd name="adj2" fmla="val 69756"/>
              </a:avLst>
            </a:prstGeom>
            <a:solidFill>
              <a:srgbClr val="00B05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ja-JP" altLang="en-US"/>
              </a:pPr>
              <a:endParaRPr lang="ja-JP" altLang="en-US"/>
            </a:p>
          </p:txBody>
        </p:sp>
        <p:sp>
          <p:nvSpPr>
            <p:cNvPr id="1112" name="四角形 125"/>
            <p:cNvSpPr/>
            <p:nvPr/>
          </p:nvSpPr>
          <p:spPr>
            <a:xfrm>
              <a:off x="2637000" y="8061502"/>
              <a:ext cx="2836890" cy="645438"/>
            </a:xfrm>
            <a:prstGeom prst="rect">
              <a:avLst/>
            </a:prstGeom>
            <a:ln/>
          </p:spPr>
          <p:txBody>
            <a:bodyPr wrap="square" anchor="ctr">
              <a:spAutoFit/>
            </a:bodyPr>
            <a:p>
              <a:pPr algn="ctr">
                <a:defRPr lang="ja-JP" altLang="en-US"/>
              </a:pPr>
              <a:r>
                <a:rPr lang="ja-JP" altLang="en-US" sz="1400">
                  <a:ln w="15240" cap="flat" cmpd="sng">
                    <a:noFill/>
                    <a:prstDash val="solid"/>
                    <a:bevel/>
                  </a:ln>
                  <a:solidFill>
                    <a:schemeClr val="bg1"/>
                  </a:solidFill>
                  <a:latin typeface="AR Pゴシック体S"/>
                  <a:ea typeface="AR Pゴシック体S"/>
                </a:rPr>
                <a:t>２</a:t>
              </a:r>
              <a:r>
                <a:rPr lang="ja-JP" altLang="en-US" sz="1400">
                  <a:ln w="15240" cap="flat" cmpd="sng">
                    <a:noFill/>
                    <a:prstDash val="solid"/>
                    <a:bevel/>
                  </a:ln>
                  <a:solidFill>
                    <a:schemeClr val="bg1"/>
                  </a:solidFill>
                  <a:latin typeface="AR Pゴシック体S"/>
                  <a:ea typeface="AR Pゴシック体S"/>
                </a:rPr>
                <a:t>０２０</a:t>
              </a:r>
              <a:r>
                <a:rPr lang="ja-JP" altLang="en-US" sz="3600">
                  <a:ln w="15240" cap="flat" cmpd="sng">
                    <a:noFill/>
                    <a:prstDash val="solid"/>
                    <a:bevel/>
                  </a:ln>
                  <a:solidFill>
                    <a:schemeClr val="bg1"/>
                  </a:solidFill>
                  <a:latin typeface="AR Pゴシック体S"/>
                  <a:ea typeface="AR Pゴシック体S"/>
                </a:rPr>
                <a:t>１０．１▶７</a:t>
              </a:r>
              <a:endParaRPr lang="ja-JP" altLang="en-US" sz="5400">
                <a:ln w="15240" cap="flat" cmpd="sng">
                  <a:noFill/>
                  <a:prstDash val="solid"/>
                  <a:bevel/>
                </a:ln>
                <a:solidFill>
                  <a:schemeClr val="bg1"/>
                </a:solidFill>
                <a:latin typeface="AR Pゴシック体S"/>
                <a:ea typeface="AR Pゴシック体S"/>
              </a:endParaRPr>
            </a:p>
          </p:txBody>
        </p:sp>
        <p:sp>
          <p:nvSpPr>
            <p:cNvPr id="1113" name="四角形 126"/>
            <p:cNvSpPr/>
            <p:nvPr/>
          </p:nvSpPr>
          <p:spPr>
            <a:xfrm>
              <a:off x="3004688" y="8655777"/>
              <a:ext cx="2213885" cy="399217"/>
            </a:xfrm>
            <a:prstGeom prst="rect">
              <a:avLst/>
            </a:prstGeom>
            <a:ln/>
          </p:spPr>
          <p:txBody>
            <a:bodyPr wrap="none" anchor="ctr">
              <a:spAutoFit/>
            </a:bodyPr>
            <a:p>
              <a:pPr algn="ctr">
                <a:defRPr lang="ja-JP" altLang="en-US"/>
              </a:pPr>
              <a:r>
                <a:rPr lang="ja-JP" altLang="en-US" sz="2000">
                  <a:ln w="15240" cap="flat" cmpd="sng">
                    <a:noFill/>
                    <a:prstDash val="solid"/>
                    <a:bevel/>
                  </a:ln>
                  <a:solidFill>
                    <a:schemeClr val="bg1"/>
                  </a:solidFill>
                  <a:latin typeface="BIZ UDPゴシック"/>
                  <a:ea typeface="BIZ UDPゴシック"/>
                </a:rPr>
                <a:t>準備期間</a:t>
              </a:r>
              <a:r>
                <a:rPr lang="ja-JP" altLang="en-US" sz="2000">
                  <a:ln w="15240" cap="flat" cmpd="sng">
                    <a:noFill/>
                    <a:prstDash val="solid"/>
                    <a:bevel/>
                  </a:ln>
                  <a:solidFill>
                    <a:schemeClr val="bg1"/>
                  </a:solidFill>
                  <a:latin typeface="BIZ UDPゴシック"/>
                  <a:ea typeface="BIZ UDPゴシック"/>
                </a:rPr>
                <a:t>9/1▶30</a:t>
              </a:r>
              <a:endParaRPr lang="ja-JP" altLang="en-US" sz="2400">
                <a:ln w="15240" cap="flat" cmpd="sng">
                  <a:noFill/>
                  <a:prstDash val="solid"/>
                  <a:bevel/>
                </a:ln>
                <a:solidFill>
                  <a:schemeClr val="bg1"/>
                </a:solidFill>
                <a:latin typeface="BIZ UDPゴシック"/>
                <a:ea typeface="BIZ UDPゴシック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4.1.3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水流 萌里奈</dc:creator>
  <cp:lastModifiedBy>水流 萌里奈</cp:lastModifiedBy>
  <dcterms:created xsi:type="dcterms:W3CDTF">2020-08-26T02:28:11Z</dcterms:created>
  <dcterms:modified xsi:type="dcterms:W3CDTF">2020-08-31T04:57:16Z</dcterms:modified>
  <cp:revision>2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