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" saveSubsetFonts="1">
  <p:sldMasterIdLst>
    <p:sldMasterId id="2147483660" r:id="rId2"/>
  </p:sldMasterIdLst>
  <p:notesMasterIdLst>
    <p:notesMasterId r:id="rId3"/>
  </p:notesMasterIdLst>
  <p:sldIdLst>
    <p:sldId id="280" r:id="rId4"/>
    <p:sldId id="293" r:id="rId5"/>
    <p:sldId id="306" r:id="rId6"/>
    <p:sldId id="318" r:id="rId7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38"/>
    <p:restoredTop sz="94660"/>
  </p:normalViewPr>
  <p:slideViewPr>
    <p:cSldViewPr>
      <p:cViewPr varScale="0">
        <p:scale>
          <a:sx n="60" d="100"/>
          <a:sy n="60" d="100"/>
        </p:scale>
        <p:origin x="-2088" y="648"/>
      </p:cViewPr>
      <p:guideLst>
        <p:guide orient="vert" pos="4320"/>
        <p:guide orient="horz" pos="34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presProps" Target="presProps.xml" /><Relationship Id="rId9" Type="http://schemas.openxmlformats.org/officeDocument/2006/relationships/viewProps" Target="viewProps.xml" /><Relationship Id="rId10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2038" y="685800"/>
            <a:ext cx="2373923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342900" y="2387382"/>
            <a:ext cx="6172200" cy="1941549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342900" y="4467613"/>
            <a:ext cx="6172200" cy="332837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2508730"/>
            <a:ext cx="6172200" cy="611934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2313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2313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2900" y="2508730"/>
            <a:ext cx="6172200" cy="618415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342900" y="4259590"/>
            <a:ext cx="6172200" cy="1525503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1711305"/>
            <a:ext cx="6172200" cy="2548285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508732"/>
            <a:ext cx="2978088" cy="611934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10009" y="2508732"/>
            <a:ext cx="3005091" cy="611934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2978088" cy="9241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2978088" cy="548658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537012" y="2217386"/>
            <a:ext cx="2978088" cy="9241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537012" y="3141486"/>
            <a:ext cx="2978088" cy="548658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8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26922" y="394408"/>
            <a:ext cx="3545579" cy="81500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2" y="2456723"/>
            <a:ext cx="2256234" cy="617135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344216" y="6773202"/>
            <a:ext cx="4114800" cy="818623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307151"/>
            <a:ext cx="4114800" cy="632497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657302"/>
            <a:ext cx="4114800" cy="970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889829" y="9009451"/>
            <a:ext cx="3078342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604721"/>
            <a:ext cx="6172200" cy="14359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508730"/>
            <a:ext cx="6172200" cy="6184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009451"/>
            <a:ext cx="1411914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076183" y="9009451"/>
            <a:ext cx="1438917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slideLayout" Target="../slideLayouts/slideLayout7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Layout" Target="../slideLayouts/slideLayout7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image" Target="../media/image3.jpeg" /><Relationship Id="rId2" Type="http://schemas.openxmlformats.org/officeDocument/2006/relationships/image" Target="../media/image4.jpeg" /><Relationship Id="rId3" Type="http://schemas.openxmlformats.org/officeDocument/2006/relationships/slideLayout" Target="../slideLayouts/slideLayout7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image" Target="../media/image5.jpeg" /><Relationship Id="rId2" Type="http://schemas.openxmlformats.org/officeDocument/2006/relationships/image" Target="../media/image6.png" /><Relationship Id="rId3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pic>
        <p:nvPicPr>
          <p:cNvPr id="1107" name="図 77"/>
          <p:cNvPicPr>
            <a:picLocks noChangeAspect="1"/>
          </p:cNvPicPr>
          <p:nvPr/>
        </p:nvPicPr>
        <p:blipFill>
          <a:blip r:embed="rId1"/>
          <a:srcRect r="11192" b="19368"/>
          <a:stretch>
            <a:fillRect/>
          </a:stretch>
        </p:blipFill>
        <p:spPr>
          <a:xfrm>
            <a:off x="-27000" y="-15000"/>
            <a:ext cx="6938550" cy="10016983"/>
          </a:xfrm>
          <a:prstGeom prst="rect">
            <a:avLst/>
          </a:prstGeom>
        </p:spPr>
      </p:pic>
      <p:sp>
        <p:nvSpPr>
          <p:cNvPr id="1108" name="テキスト 116"/>
          <p:cNvSpPr txBox="1"/>
          <p:nvPr/>
        </p:nvSpPr>
        <p:spPr>
          <a:xfrm>
            <a:off x="117000" y="2032366"/>
            <a:ext cx="1567875" cy="6058185"/>
          </a:xfrm>
          <a:prstGeom prst="rect">
            <a:avLst/>
          </a:prstGeom>
        </p:spPr>
        <p:txBody>
          <a:bodyPr vert="eaVert" wrap="square">
            <a:spAutoFit/>
          </a:bodyPr>
          <a:p>
            <a:pPr>
              <a:defRPr lang="ja-JP" altLang="en-US"/>
            </a:pPr>
            <a:r>
              <a:rPr lang="ja-JP" altLang="en-US">
                <a:solidFill>
                  <a:schemeClr val="tx1">
                    <a:lumMod val="95000"/>
                    <a:lumOff val="5000"/>
                  </a:schemeClr>
                </a:solidFill>
                <a:latin typeface="AR P丸ゴシック体E"/>
                <a:ea typeface="AR P丸ゴシック体E"/>
              </a:rPr>
              <a:t>①両足を肩幅に開いて立ちます。</a:t>
            </a:r>
            <a:endParaRPr lang="ja-JP" altLang="en-US">
              <a:solidFill>
                <a:schemeClr val="tx1">
                  <a:lumMod val="95000"/>
                  <a:lumOff val="5000"/>
                </a:schemeClr>
              </a:solidFill>
              <a:latin typeface="AR P丸ゴシック体E"/>
              <a:ea typeface="AR P丸ゴシック体E"/>
            </a:endParaRPr>
          </a:p>
          <a:p>
            <a:pPr>
              <a:defRPr lang="ja-JP" altLang="en-US"/>
            </a:pPr>
            <a:r>
              <a:rPr lang="ja-JP" altLang="en-US">
                <a:solidFill>
                  <a:schemeClr val="tx1">
                    <a:lumMod val="95000"/>
                    <a:lumOff val="5000"/>
                  </a:schemeClr>
                </a:solidFill>
                <a:latin typeface="AR P丸ゴシック体E"/>
                <a:ea typeface="AR P丸ゴシック体E"/>
              </a:rPr>
              <a:t>②両手を上げて、右手の先を左手でつかみます</a:t>
            </a:r>
            <a:r>
              <a:rPr lang="ja-JP" altLang="en-US">
                <a:solidFill>
                  <a:schemeClr val="tx1">
                    <a:lumMod val="95000"/>
                    <a:lumOff val="5000"/>
                  </a:schemeClr>
                </a:solidFill>
                <a:latin typeface="AR P丸ゴシック体E"/>
                <a:ea typeface="AR P丸ゴシック体E"/>
              </a:rPr>
              <a:t>。</a:t>
            </a:r>
            <a:endParaRPr lang="ja-JP" altLang="en-US">
              <a:solidFill>
                <a:schemeClr val="tx1">
                  <a:lumMod val="95000"/>
                  <a:lumOff val="5000"/>
                </a:schemeClr>
              </a:solidFill>
              <a:latin typeface="AR P丸ゴシック体E"/>
              <a:ea typeface="AR P丸ゴシック体E"/>
            </a:endParaRPr>
          </a:p>
          <a:p>
            <a:pPr>
              <a:defRPr lang="ja-JP" altLang="en-US"/>
            </a:pPr>
            <a:r>
              <a:rPr lang="ja-JP" altLang="en-US">
                <a:solidFill>
                  <a:schemeClr val="tx1">
                    <a:lumMod val="95000"/>
                    <a:lumOff val="5000"/>
                  </a:schemeClr>
                </a:solidFill>
                <a:latin typeface="AR P丸ゴシック体E"/>
                <a:ea typeface="AR P丸ゴシック体E"/>
              </a:rPr>
              <a:t>③息を</a:t>
            </a:r>
            <a:r>
              <a:rPr lang="ja-JP" altLang="en-US">
                <a:solidFill>
                  <a:schemeClr val="tx1">
                    <a:lumMod val="95000"/>
                    <a:lumOff val="5000"/>
                  </a:schemeClr>
                </a:solidFill>
                <a:latin typeface="AR P丸ゴシック体E"/>
                <a:ea typeface="AR P丸ゴシック体E"/>
              </a:rPr>
              <a:t>吐きながら上体を左に倒し、右の体側を伸ばします。</a:t>
            </a:r>
            <a:endParaRPr lang="ja-JP" altLang="en-US">
              <a:solidFill>
                <a:schemeClr val="tx1">
                  <a:lumMod val="95000"/>
                  <a:lumOff val="5000"/>
                </a:schemeClr>
              </a:solidFill>
              <a:latin typeface="AR P丸ゴシック体E"/>
              <a:ea typeface="AR P丸ゴシック体E"/>
            </a:endParaRPr>
          </a:p>
          <a:p>
            <a:pPr>
              <a:defRPr lang="ja-JP" altLang="en-US"/>
            </a:pPr>
            <a:r>
              <a:rPr lang="ja-JP" altLang="en-US">
                <a:solidFill>
                  <a:schemeClr val="tx1">
                    <a:lumMod val="95000"/>
                    <a:lumOff val="5000"/>
                  </a:schemeClr>
                </a:solidFill>
                <a:latin typeface="AR P丸ゴシック体E"/>
                <a:ea typeface="AR P丸ゴシック体E"/>
              </a:rPr>
              <a:t>④息を吸いながら上体を戻し、体を上方向へ伸ばします。</a:t>
            </a:r>
            <a:endParaRPr lang="ja-JP" altLang="en-US">
              <a:solidFill>
                <a:schemeClr val="tx1">
                  <a:lumMod val="95000"/>
                  <a:lumOff val="5000"/>
                </a:schemeClr>
              </a:solidFill>
              <a:latin typeface="AR P丸ゴシック体E"/>
              <a:ea typeface="AR P丸ゴシック体E"/>
            </a:endParaRPr>
          </a:p>
          <a:p>
            <a:pPr>
              <a:defRPr lang="ja-JP" altLang="en-US"/>
            </a:pPr>
            <a:r>
              <a:rPr lang="ja-JP" altLang="en-US">
                <a:solidFill>
                  <a:schemeClr val="tx1">
                    <a:lumMod val="95000"/>
                    <a:lumOff val="5000"/>
                  </a:schemeClr>
                </a:solidFill>
                <a:latin typeface="AR P丸ゴシック体E"/>
                <a:ea typeface="AR P丸ゴシック体E"/>
              </a:rPr>
              <a:t>⑤つかむ手を反対に替え、反対側も同様に行いましょう。</a:t>
            </a:r>
            <a:endParaRPr lang="ja-JP" altLang="en-US">
              <a:solidFill>
                <a:schemeClr val="tx1">
                  <a:lumMod val="95000"/>
                  <a:lumOff val="5000"/>
                </a:schemeClr>
              </a:solidFill>
              <a:latin typeface="AR P丸ゴシック体E"/>
              <a:ea typeface="AR P丸ゴシック体E"/>
            </a:endParaRPr>
          </a:p>
        </p:txBody>
      </p:sp>
      <p:sp>
        <p:nvSpPr>
          <p:cNvPr id="1109" name="四角形 76"/>
          <p:cNvSpPr/>
          <p:nvPr/>
        </p:nvSpPr>
        <p:spPr>
          <a:xfrm>
            <a:off x="-194775" y="6228949"/>
            <a:ext cx="7127089" cy="3723203"/>
          </a:xfrm>
          <a:prstGeom prst="rect">
            <a:avLst/>
          </a:prstGeom>
        </p:spPr>
        <p:txBody>
          <a:bodyPr wrap="none" anchor="ctr">
            <a:spAutoFit/>
          </a:bodyPr>
          <a:p>
            <a:pPr algn="r">
              <a:defRPr lang="ja-JP" altLang="en-US"/>
            </a:pPr>
            <a:r>
              <a:rPr lang="ja-JP" altLang="en-US" sz="11800" b="1" spc="-300">
                <a:ln w="57150" cap="flat" cmpd="sng">
                  <a:solidFill>
                    <a:schemeClr val="tx1"/>
                  </a:solidFill>
                  <a:prstDash val="solid"/>
                  <a:bevel/>
                </a:ln>
                <a:solidFill>
                  <a:schemeClr val="bg1">
                    <a:lumMod val="85000"/>
                    <a:lumOff val="15000"/>
                  </a:schemeClr>
                </a:solidFill>
                <a:latin typeface="HGP創英角ﾎﾟｯﾌﾟ体"/>
                <a:ea typeface="HGP創英角ﾎﾟｯﾌﾟ体"/>
              </a:rPr>
              <a:t>体側を</a:t>
            </a:r>
            <a:endParaRPr lang="ja-JP" altLang="en-US" sz="11800" b="1" spc="-300">
              <a:ln w="57150" cap="flat" cmpd="sng">
                <a:solidFill>
                  <a:schemeClr val="tx1"/>
                </a:solidFill>
                <a:prstDash val="solid"/>
                <a:bevel/>
              </a:ln>
              <a:solidFill>
                <a:schemeClr val="bg1">
                  <a:lumMod val="85000"/>
                  <a:lumOff val="15000"/>
                </a:schemeClr>
              </a:solidFill>
              <a:latin typeface="HGP創英角ﾎﾟｯﾌﾟ体"/>
              <a:ea typeface="HGP創英角ﾎﾟｯﾌﾟ体"/>
            </a:endParaRPr>
          </a:p>
          <a:p>
            <a:pPr algn="r">
              <a:defRPr lang="ja-JP" altLang="en-US"/>
            </a:pPr>
            <a:r>
              <a:rPr lang="ja-JP" altLang="en-US" sz="11800" b="1" spc="-300">
                <a:ln w="57150" cap="flat" cmpd="sng">
                  <a:solidFill>
                    <a:schemeClr val="tx1"/>
                  </a:solidFill>
                  <a:prstDash val="solid"/>
                  <a:bevel/>
                </a:ln>
                <a:solidFill>
                  <a:schemeClr val="bg1">
                    <a:lumMod val="85000"/>
                    <a:lumOff val="15000"/>
                  </a:schemeClr>
                </a:solidFill>
                <a:latin typeface="HGP創英角ﾎﾟｯﾌﾟ体"/>
                <a:ea typeface="HGP創英角ﾎﾟｯﾌﾟ体"/>
              </a:rPr>
              <a:t>伸ばそう！</a:t>
            </a:r>
            <a:endParaRPr lang="ja-JP" altLang="en-US" sz="11800" b="1" spc="-300">
              <a:ln w="57150" cap="flat" cmpd="sng">
                <a:solidFill>
                  <a:schemeClr val="tx1"/>
                </a:solidFill>
                <a:prstDash val="solid"/>
                <a:bevel/>
              </a:ln>
              <a:solidFill>
                <a:schemeClr val="bg1">
                  <a:lumMod val="85000"/>
                  <a:lumOff val="15000"/>
                </a:schemeClr>
              </a:solidFill>
              <a:latin typeface="HGP創英角ﾎﾟｯﾌﾟ体"/>
              <a:ea typeface="HGP創英角ﾎﾟｯﾌﾟ体"/>
            </a:endParaRPr>
          </a:p>
        </p:txBody>
      </p:sp>
      <p:sp>
        <p:nvSpPr>
          <p:cNvPr id="1110" name="四角形 78"/>
          <p:cNvSpPr/>
          <p:nvPr/>
        </p:nvSpPr>
        <p:spPr>
          <a:xfrm>
            <a:off x="6121122" y="415352"/>
            <a:ext cx="736878" cy="5113649"/>
          </a:xfrm>
          <a:prstGeom prst="rect">
            <a:avLst/>
          </a:prstGeom>
        </p:spPr>
        <p:txBody>
          <a:bodyPr vert="eaVert" wrap="none" anchor="ctr">
            <a:spAutoFit/>
          </a:bodyPr>
          <a:p>
            <a:pPr algn="ctr">
              <a:defRPr lang="ja-JP" altLang="en-US"/>
            </a:pPr>
            <a:r>
              <a:rPr lang="ja-JP" altLang="en-US" sz="3600">
                <a:ln w="15240" cap="flat" cmpd="sng">
                  <a:noFill/>
                  <a:prstDash val="solid"/>
                  <a:bevel/>
                </a:ln>
                <a:solidFill>
                  <a:srgbClr val="FF8000"/>
                </a:solidFill>
                <a:latin typeface="AR P浪漫明朝体U"/>
                <a:ea typeface="AR P浪漫明朝体U"/>
              </a:rPr>
              <a:t>深い呼吸で全身が活性化</a:t>
            </a:r>
            <a:endParaRPr lang="ja-JP" altLang="en-US" sz="5400">
              <a:ln w="15240" cap="flat" cmpd="sng">
                <a:noFill/>
                <a:prstDash val="solid"/>
                <a:bevel/>
              </a:ln>
              <a:solidFill>
                <a:srgbClr val="FF8000"/>
              </a:solidFill>
              <a:latin typeface="AR P浪漫明朝体U"/>
              <a:ea typeface="AR P浪漫明朝体U"/>
            </a:endParaRPr>
          </a:p>
        </p:txBody>
      </p:sp>
      <p:sp>
        <p:nvSpPr>
          <p:cNvPr id="1111" name="四角形 79"/>
          <p:cNvSpPr/>
          <p:nvPr/>
        </p:nvSpPr>
        <p:spPr>
          <a:xfrm>
            <a:off x="5517000" y="3422267"/>
            <a:ext cx="736878" cy="3186733"/>
          </a:xfrm>
          <a:prstGeom prst="rect">
            <a:avLst/>
          </a:prstGeom>
        </p:spPr>
        <p:txBody>
          <a:bodyPr vert="eaVert" wrap="square" anchor="ctr">
            <a:spAutoFit/>
          </a:bodyPr>
          <a:p>
            <a:pPr algn="ctr">
              <a:defRPr lang="ja-JP" altLang="en-US"/>
            </a:pPr>
            <a:r>
              <a:rPr lang="ja-JP" altLang="en-US" sz="3600">
                <a:ln w="15240" cap="flat" cmpd="sng">
                  <a:noFill/>
                  <a:prstDash val="solid"/>
                  <a:bevel/>
                </a:ln>
                <a:solidFill>
                  <a:srgbClr val="FFFF57"/>
                </a:solidFill>
                <a:latin typeface="AR P浪漫明朝体U"/>
                <a:ea typeface="AR P浪漫明朝体U"/>
              </a:rPr>
              <a:t>だるさが軽減</a:t>
            </a:r>
            <a:endParaRPr lang="ja-JP" altLang="en-US" sz="5400">
              <a:ln w="15240" cap="flat" cmpd="sng">
                <a:noFill/>
                <a:prstDash val="solid"/>
                <a:bevel/>
              </a:ln>
              <a:solidFill>
                <a:srgbClr val="FFFF57"/>
              </a:solidFill>
              <a:latin typeface="AR P浪漫明朝体U"/>
              <a:ea typeface="AR P浪漫明朝体U"/>
            </a:endParaRPr>
          </a:p>
        </p:txBody>
      </p:sp>
      <p:sp>
        <p:nvSpPr>
          <p:cNvPr id="1112" name="四角形 80"/>
          <p:cNvSpPr/>
          <p:nvPr/>
        </p:nvSpPr>
        <p:spPr>
          <a:xfrm>
            <a:off x="4854128" y="241751"/>
            <a:ext cx="736878" cy="4659998"/>
          </a:xfrm>
          <a:prstGeom prst="rect">
            <a:avLst/>
          </a:prstGeom>
        </p:spPr>
        <p:txBody>
          <a:bodyPr vert="eaVert" wrap="none" anchor="ctr">
            <a:spAutoFit/>
          </a:bodyPr>
          <a:p>
            <a:pPr algn="ctr">
              <a:defRPr lang="ja-JP" altLang="en-US"/>
            </a:pPr>
            <a:r>
              <a:rPr lang="ja-JP" altLang="en-US" sz="3600">
                <a:ln w="15240" cap="flat" cmpd="sng">
                  <a:noFill/>
                  <a:prstDash val="solid"/>
                  <a:bevel/>
                </a:ln>
                <a:solidFill>
                  <a:srgbClr val="00C01D"/>
                </a:solidFill>
                <a:latin typeface="AR P浪漫明朝体U"/>
                <a:ea typeface="AR P浪漫明朝体U"/>
              </a:rPr>
              <a:t>腰痛の改善にも効果的</a:t>
            </a:r>
            <a:endParaRPr lang="ja-JP" altLang="en-US" sz="5400">
              <a:ln w="15240" cap="flat" cmpd="sng">
                <a:noFill/>
                <a:prstDash val="solid"/>
                <a:bevel/>
              </a:ln>
              <a:solidFill>
                <a:srgbClr val="00C01D"/>
              </a:solidFill>
              <a:latin typeface="AR P浪漫明朝体U"/>
              <a:ea typeface="AR P浪漫明朝体U"/>
            </a:endParaRPr>
          </a:p>
        </p:txBody>
      </p:sp>
      <p:sp>
        <p:nvSpPr>
          <p:cNvPr id="1113" name="四角形 81"/>
          <p:cNvSpPr/>
          <p:nvPr/>
        </p:nvSpPr>
        <p:spPr>
          <a:xfrm>
            <a:off x="1485000" y="4623449"/>
            <a:ext cx="736878" cy="3353551"/>
          </a:xfrm>
          <a:prstGeom prst="rect">
            <a:avLst/>
          </a:prstGeom>
        </p:spPr>
        <p:txBody>
          <a:bodyPr vert="eaVert" wrap="none" anchor="ctr">
            <a:spAutoFit/>
          </a:bodyPr>
          <a:p>
            <a:pPr algn="ctr">
              <a:defRPr lang="ja-JP" altLang="en-US"/>
            </a:pPr>
            <a:r>
              <a:rPr lang="ja-JP" altLang="en-US" sz="3600">
                <a:ln w="15240" cap="flat" cmpd="sng">
                  <a:noFill/>
                  <a:prstDash val="solid"/>
                  <a:bevel/>
                </a:ln>
                <a:solidFill>
                  <a:srgbClr val="FF0000"/>
                </a:solidFill>
                <a:latin typeface="AR P浪漫明朝体U"/>
                <a:ea typeface="AR P浪漫明朝体U"/>
              </a:rPr>
              <a:t>自律神経が整う</a:t>
            </a:r>
            <a:endParaRPr lang="ja-JP" altLang="en-US" sz="5400">
              <a:ln w="15240" cap="flat" cmpd="sng">
                <a:noFill/>
                <a:prstDash val="solid"/>
                <a:bevel/>
              </a:ln>
              <a:solidFill>
                <a:srgbClr val="FF0000"/>
              </a:solidFill>
              <a:latin typeface="AR P浪漫明朝体U"/>
              <a:ea typeface="AR P浪漫明朝体U"/>
            </a:endParaRPr>
          </a:p>
        </p:txBody>
      </p:sp>
      <p:sp>
        <p:nvSpPr>
          <p:cNvPr id="1114" name="四角形 78"/>
          <p:cNvSpPr/>
          <p:nvPr/>
        </p:nvSpPr>
        <p:spPr>
          <a:xfrm>
            <a:off x="3319126" y="6300225"/>
            <a:ext cx="1903441" cy="337661"/>
          </a:xfrm>
          <a:prstGeom prst="rect">
            <a:avLst/>
          </a:prstGeom>
        </p:spPr>
        <p:txBody>
          <a:bodyPr wrap="square" anchor="ctr">
            <a:spAutoFit/>
          </a:bodyPr>
          <a:p>
            <a:pPr algn="dist">
              <a:defRPr lang="ja-JP" altLang="en-US"/>
            </a:pPr>
            <a:r>
              <a:rPr lang="ja-JP" altLang="en-US" sz="1600">
                <a:ln w="15240" cap="flat" cmpd="sng">
                  <a:solidFill>
                    <a:schemeClr val="bg1"/>
                  </a:solidFill>
                  <a:prstDash val="solid"/>
                  <a:bevel/>
                </a:ln>
                <a:solidFill>
                  <a:schemeClr val="bg1"/>
                </a:solidFill>
                <a:ea typeface="ＭＳ Ｐゴシック"/>
              </a:rPr>
              <a:t>たいそく</a:t>
            </a:r>
            <a:endParaRPr lang="ja-JP" altLang="en-US" sz="5400">
              <a:ln w="15240" cap="flat" cmpd="sng">
                <a:solidFill>
                  <a:schemeClr val="bg1"/>
                </a:solidFill>
                <a:prstDash val="solid"/>
                <a:bevel/>
              </a:ln>
              <a:solidFill>
                <a:schemeClr val="bg1"/>
              </a:solidFill>
              <a:ea typeface="ＭＳ Ｐゴシック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pic>
        <p:nvPicPr>
          <p:cNvPr id="1144" name="図 35"/>
          <p:cNvPicPr>
            <a:picLocks noChangeAspect="1"/>
          </p:cNvPicPr>
          <p:nvPr/>
        </p:nvPicPr>
        <p:blipFill>
          <a:blip r:embed="rId1"/>
          <a:srcRect l="674" t="30768" r="38319" b="14037"/>
          <a:stretch>
            <a:fillRect/>
          </a:stretch>
        </p:blipFill>
        <p:spPr>
          <a:xfrm>
            <a:off x="-6428" y="0"/>
            <a:ext cx="6864429" cy="9999931"/>
          </a:xfrm>
          <a:prstGeom prst="rect">
            <a:avLst/>
          </a:prstGeom>
        </p:spPr>
      </p:pic>
      <p:sp>
        <p:nvSpPr>
          <p:cNvPr id="1118" name="四角形 152"/>
          <p:cNvSpPr/>
          <p:nvPr/>
        </p:nvSpPr>
        <p:spPr>
          <a:xfrm>
            <a:off x="152628" y="5817000"/>
            <a:ext cx="6519551" cy="4184868"/>
          </a:xfrm>
          <a:prstGeom prst="rect">
            <a:avLst/>
          </a:prstGeom>
          <a:effectLst>
            <a:softEdge rad="279400"/>
          </a:effectLst>
        </p:spPr>
        <p:txBody>
          <a:bodyPr wrap="square" anchor="ctr">
            <a:spAutoFit/>
          </a:bodyPr>
          <a:p>
            <a:pPr algn="dist">
              <a:defRPr lang="ja-JP" altLang="en-US"/>
            </a:pPr>
            <a:r>
              <a:rPr lang="ja-JP" altLang="en-US" sz="3600" b="1" i="0" spc="-300">
                <a:ln w="19050" cap="flat" cmpd="sng">
                  <a:solidFill>
                    <a:schemeClr val="tx1"/>
                  </a:solidFill>
                  <a:prstDash val="solid"/>
                  <a:bevel/>
                </a:ln>
                <a:solidFill>
                  <a:schemeClr val="bg1"/>
                </a:solidFill>
                <a:effectLst/>
                <a:latin typeface="ARゴシック体S"/>
                <a:ea typeface="ARゴシック体S"/>
              </a:rPr>
              <a:t>座ったままで</a:t>
            </a:r>
            <a:endParaRPr lang="ja-JP" altLang="en-US" sz="9600" b="1" i="0" spc="-300">
              <a:ln w="19050" cap="flat" cmpd="sng">
                <a:solidFill>
                  <a:schemeClr val="tx1"/>
                </a:solidFill>
                <a:prstDash val="solid"/>
                <a:bevel/>
              </a:ln>
              <a:solidFill>
                <a:schemeClr val="bg1"/>
              </a:solidFill>
              <a:effectLst/>
              <a:latin typeface="ARゴシック体S"/>
              <a:ea typeface="ARゴシック体S"/>
            </a:endParaRPr>
          </a:p>
          <a:p>
            <a:pPr algn="dist">
              <a:defRPr lang="ja-JP" altLang="en-US"/>
            </a:pPr>
            <a:r>
              <a:rPr lang="ja-JP" altLang="en-US" sz="11500" b="1" i="0" spc="-100">
                <a:ln w="57150" cap="flat" cmpd="sng">
                  <a:solidFill>
                    <a:schemeClr val="tx1"/>
                  </a:solidFill>
                  <a:prstDash val="solid"/>
                  <a:bevel/>
                </a:ln>
                <a:solidFill>
                  <a:schemeClr val="bg1"/>
                </a:solidFill>
                <a:effectLst/>
                <a:latin typeface="AR Pゴシック体S"/>
                <a:ea typeface="AR Pゴシック体S"/>
              </a:rPr>
              <a:t>大胸筋</a:t>
            </a:r>
            <a:endParaRPr lang="ja-JP" altLang="en-US" sz="9600" b="1" i="0" spc="-100">
              <a:ln w="57150" cap="flat" cmpd="sng">
                <a:solidFill>
                  <a:schemeClr val="tx1"/>
                </a:solidFill>
                <a:prstDash val="solid"/>
                <a:bevel/>
              </a:ln>
              <a:solidFill>
                <a:schemeClr val="bg1"/>
              </a:solidFill>
              <a:effectLst/>
              <a:latin typeface="AR Pゴシック体S"/>
              <a:ea typeface="AR Pゴシック体S"/>
            </a:endParaRPr>
          </a:p>
          <a:p>
            <a:pPr algn="dist">
              <a:defRPr lang="ja-JP" altLang="en-US"/>
            </a:pPr>
            <a:r>
              <a:rPr lang="ja-JP" altLang="en-US" sz="11500" b="1" i="0" spc="-300">
                <a:ln w="57150" cap="flat" cmpd="sng">
                  <a:solidFill>
                    <a:schemeClr val="tx1"/>
                  </a:solidFill>
                  <a:prstDash val="solid"/>
                  <a:bevel/>
                </a:ln>
                <a:solidFill>
                  <a:schemeClr val="bg1"/>
                </a:solidFill>
                <a:effectLst/>
                <a:latin typeface="AR Pゴシック体S"/>
                <a:ea typeface="AR Pゴシック体S"/>
              </a:rPr>
              <a:t>ストレッチ</a:t>
            </a:r>
            <a:endParaRPr lang="ja-JP" altLang="en-US" sz="12500" b="1" i="0" spc="-300">
              <a:ln w="57150" cap="flat" cmpd="sng">
                <a:solidFill>
                  <a:schemeClr val="tx1"/>
                </a:solidFill>
                <a:prstDash val="solid"/>
                <a:bevel/>
              </a:ln>
              <a:solidFill>
                <a:schemeClr val="bg1"/>
              </a:solidFill>
              <a:effectLst/>
              <a:latin typeface="AR Pゴシック体S"/>
              <a:ea typeface="AR Pゴシック体S"/>
            </a:endParaRPr>
          </a:p>
        </p:txBody>
      </p:sp>
      <p:sp>
        <p:nvSpPr>
          <p:cNvPr id="1119" name="テキスト 154"/>
          <p:cNvSpPr txBox="1"/>
          <p:nvPr/>
        </p:nvSpPr>
        <p:spPr>
          <a:xfrm>
            <a:off x="477000" y="0"/>
            <a:ext cx="5226232" cy="1199436"/>
          </a:xfrm>
          <a:prstGeom prst="rect">
            <a:avLst/>
          </a:prstGeom>
          <a:solidFill>
            <a:schemeClr val="bg1">
              <a:alpha val="51000"/>
            </a:schemeClr>
          </a:solidFill>
        </p:spPr>
        <p:txBody>
          <a:bodyPr vert="horz" wrap="square">
            <a:spAutoFit/>
          </a:bodyPr>
          <a:p>
            <a:pPr>
              <a:defRPr lang="ja-JP" altLang="en-US"/>
            </a:pPr>
            <a:r>
              <a:rPr lang="ja-JP" altLang="en-US">
                <a:solidFill>
                  <a:schemeClr val="tx1">
                    <a:lumMod val="95000"/>
                    <a:lumOff val="5000"/>
                  </a:schemeClr>
                </a:solidFill>
                <a:latin typeface="AR P丸ゴシック体E"/>
                <a:ea typeface="AR P丸ゴシック体E"/>
              </a:rPr>
              <a:t>①椅子に浅く腰掛けます。</a:t>
            </a:r>
            <a:endParaRPr lang="ja-JP" altLang="en-US">
              <a:solidFill>
                <a:schemeClr val="tx1">
                  <a:lumMod val="95000"/>
                  <a:lumOff val="5000"/>
                </a:schemeClr>
              </a:solidFill>
              <a:latin typeface="AR P丸ゴシック体E"/>
              <a:ea typeface="AR P丸ゴシック体E"/>
            </a:endParaRPr>
          </a:p>
          <a:p>
            <a:pPr>
              <a:defRPr lang="ja-JP" altLang="en-US"/>
            </a:pPr>
            <a:r>
              <a:rPr lang="ja-JP" altLang="en-US">
                <a:solidFill>
                  <a:schemeClr val="tx1">
                    <a:lumMod val="95000"/>
                    <a:lumOff val="5000"/>
                  </a:schemeClr>
                </a:solidFill>
                <a:latin typeface="AR P丸ゴシック体E"/>
                <a:ea typeface="AR P丸ゴシック体E"/>
              </a:rPr>
              <a:t>②足は軽く開きましょう。</a:t>
            </a:r>
            <a:endParaRPr lang="ja-JP" altLang="en-US">
              <a:solidFill>
                <a:schemeClr val="tx1">
                  <a:lumMod val="95000"/>
                  <a:lumOff val="5000"/>
                </a:schemeClr>
              </a:solidFill>
              <a:latin typeface="AR P丸ゴシック体E"/>
              <a:ea typeface="AR P丸ゴシック体E"/>
            </a:endParaRPr>
          </a:p>
          <a:p>
            <a:pPr>
              <a:defRPr lang="ja-JP" altLang="en-US"/>
            </a:pPr>
            <a:r>
              <a:rPr lang="ja-JP" altLang="en-US">
                <a:solidFill>
                  <a:schemeClr val="tx1">
                    <a:lumMod val="95000"/>
                    <a:lumOff val="5000"/>
                  </a:schemeClr>
                </a:solidFill>
                <a:latin typeface="AR P丸ゴシック体E"/>
                <a:ea typeface="AR P丸ゴシック体E"/>
              </a:rPr>
              <a:t>③両手を頭の後ろで組みましょう。</a:t>
            </a:r>
            <a:endParaRPr lang="ja-JP" altLang="en-US">
              <a:solidFill>
                <a:schemeClr val="tx1">
                  <a:lumMod val="95000"/>
                  <a:lumOff val="5000"/>
                </a:schemeClr>
              </a:solidFill>
              <a:latin typeface="AR P丸ゴシック体E"/>
              <a:ea typeface="AR P丸ゴシック体E"/>
            </a:endParaRPr>
          </a:p>
          <a:p>
            <a:pPr>
              <a:defRPr lang="ja-JP" altLang="en-US"/>
            </a:pPr>
            <a:r>
              <a:rPr lang="ja-JP" altLang="en-US">
                <a:solidFill>
                  <a:schemeClr val="tx1">
                    <a:lumMod val="95000"/>
                    <a:lumOff val="5000"/>
                  </a:schemeClr>
                </a:solidFill>
                <a:latin typeface="AR P丸ゴシック体E"/>
                <a:ea typeface="AR P丸ゴシック体E"/>
              </a:rPr>
              <a:t>④背中を後方へ引き伸ばして胸を開きましょう。</a:t>
            </a:r>
            <a:endParaRPr lang="ja-JP" altLang="en-US">
              <a:solidFill>
                <a:schemeClr val="tx1">
                  <a:lumMod val="95000"/>
                  <a:lumOff val="5000"/>
                </a:schemeClr>
              </a:solidFill>
              <a:latin typeface="AR P丸ゴシック体E"/>
              <a:ea typeface="AR P丸ゴシック体E"/>
            </a:endParaRPr>
          </a:p>
        </p:txBody>
      </p:sp>
      <p:sp>
        <p:nvSpPr>
          <p:cNvPr id="1120" name="四角形 158"/>
          <p:cNvSpPr/>
          <p:nvPr/>
        </p:nvSpPr>
        <p:spPr>
          <a:xfrm>
            <a:off x="4913677" y="849000"/>
            <a:ext cx="675323" cy="4025390"/>
          </a:xfrm>
          <a:prstGeom prst="rect">
            <a:avLst/>
          </a:prstGeom>
        </p:spPr>
        <p:txBody>
          <a:bodyPr vert="eaVert" wrap="square" anchor="ctr">
            <a:spAutoFit/>
          </a:bodyPr>
          <a:p>
            <a:pPr algn="ctr">
              <a:defRPr lang="ja-JP" altLang="en-US"/>
            </a:pPr>
            <a:r>
              <a:rPr lang="ja-JP" altLang="en-US" sz="3200">
                <a:ln w="15240" cap="flat" cmpd="sng">
                  <a:noFill/>
                  <a:prstDash val="solid"/>
                  <a:bevel/>
                </a:ln>
                <a:solidFill>
                  <a:srgbClr val="FF8000"/>
                </a:solidFill>
                <a:latin typeface="AR P浪漫明朝体U"/>
                <a:ea typeface="AR P浪漫明朝体U"/>
              </a:rPr>
              <a:t>頭も体もスッキリ</a:t>
            </a:r>
            <a:endParaRPr lang="ja-JP" altLang="en-US" sz="5400">
              <a:ln w="15240" cap="flat" cmpd="sng">
                <a:noFill/>
                <a:prstDash val="solid"/>
                <a:bevel/>
              </a:ln>
              <a:solidFill>
                <a:srgbClr val="FF8000"/>
              </a:solidFill>
              <a:latin typeface="AR P浪漫明朝体U"/>
              <a:ea typeface="AR P浪漫明朝体U"/>
            </a:endParaRPr>
          </a:p>
        </p:txBody>
      </p:sp>
      <p:sp>
        <p:nvSpPr>
          <p:cNvPr id="1121" name="四角形 159"/>
          <p:cNvSpPr/>
          <p:nvPr/>
        </p:nvSpPr>
        <p:spPr>
          <a:xfrm>
            <a:off x="6040894" y="0"/>
            <a:ext cx="675323" cy="4025390"/>
          </a:xfrm>
          <a:prstGeom prst="rect">
            <a:avLst/>
          </a:prstGeom>
        </p:spPr>
        <p:txBody>
          <a:bodyPr vert="eaVert" wrap="square" anchor="ctr">
            <a:spAutoFit/>
          </a:bodyPr>
          <a:p>
            <a:pPr algn="ctr">
              <a:defRPr lang="ja-JP" altLang="en-US"/>
            </a:pPr>
            <a:r>
              <a:rPr lang="ja-JP" altLang="en-US" sz="3200">
                <a:ln w="15240" cap="flat" cmpd="sng">
                  <a:noFill/>
                  <a:prstDash val="solid"/>
                  <a:bevel/>
                </a:ln>
                <a:solidFill>
                  <a:schemeClr val="accent1">
                    <a:lumMod val="75000"/>
                  </a:schemeClr>
                </a:solidFill>
                <a:latin typeface="AR P浪漫明朝体U"/>
                <a:ea typeface="AR P浪漫明朝体U"/>
              </a:rPr>
              <a:t>心身のリフレッシュ</a:t>
            </a:r>
            <a:endParaRPr lang="ja-JP" altLang="en-US" sz="5400">
              <a:ln w="15240" cap="flat" cmpd="sng">
                <a:noFill/>
                <a:prstDash val="solid"/>
                <a:bevel/>
              </a:ln>
              <a:solidFill>
                <a:schemeClr val="accent1">
                  <a:lumMod val="75000"/>
                </a:schemeClr>
              </a:solidFill>
              <a:latin typeface="AR P浪漫明朝体U"/>
              <a:ea typeface="AR P浪漫明朝体U"/>
            </a:endParaRPr>
          </a:p>
        </p:txBody>
      </p:sp>
      <p:sp>
        <p:nvSpPr>
          <p:cNvPr id="1122" name="四角形 160"/>
          <p:cNvSpPr/>
          <p:nvPr/>
        </p:nvSpPr>
        <p:spPr>
          <a:xfrm>
            <a:off x="5438567" y="2012695"/>
            <a:ext cx="798433" cy="4025390"/>
          </a:xfrm>
          <a:prstGeom prst="rect">
            <a:avLst/>
          </a:prstGeom>
        </p:spPr>
        <p:txBody>
          <a:bodyPr vert="eaVert" wrap="square" anchor="ctr">
            <a:spAutoFit/>
          </a:bodyPr>
          <a:p>
            <a:pPr algn="ctr">
              <a:defRPr lang="ja-JP" altLang="en-US"/>
            </a:pPr>
            <a:r>
              <a:rPr lang="ja-JP" altLang="en-US" sz="4000">
                <a:ln w="15240" cap="flat" cmpd="sng">
                  <a:noFill/>
                  <a:prstDash val="solid"/>
                  <a:bevel/>
                </a:ln>
                <a:solidFill>
                  <a:srgbClr val="FF0000"/>
                </a:solidFill>
                <a:latin typeface="AR P浪漫明朝体U"/>
                <a:ea typeface="AR P浪漫明朝体U"/>
              </a:rPr>
              <a:t>集中力アップ</a:t>
            </a:r>
            <a:endParaRPr lang="ja-JP" altLang="en-US" sz="5400">
              <a:ln w="15240" cap="flat" cmpd="sng">
                <a:noFill/>
                <a:prstDash val="solid"/>
                <a:bevel/>
              </a:ln>
              <a:solidFill>
                <a:srgbClr val="FF0000"/>
              </a:solidFill>
              <a:latin typeface="AR P浪漫明朝体U"/>
              <a:ea typeface="AR P浪漫明朝体U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24" name="四角形 66"/>
          <p:cNvSpPr/>
          <p:nvPr/>
        </p:nvSpPr>
        <p:spPr>
          <a:xfrm>
            <a:off x="141813" y="1425000"/>
            <a:ext cx="6527187" cy="460772"/>
          </a:xfrm>
          <a:prstGeom prst="rect">
            <a:avLst/>
          </a:prstGeom>
        </p:spPr>
        <p:txBody>
          <a:bodyPr vert="horz" wrap="square" anchor="ctr">
            <a:spAutoFit/>
          </a:bodyPr>
          <a:p>
            <a:pPr algn="dist">
              <a:defRPr lang="ja-JP" altLang="en-US"/>
            </a:pPr>
            <a:r>
              <a:rPr lang="ja-JP" altLang="en-US" sz="2400">
                <a:ln w="15240" cap="flat" cmpd="sng">
                  <a:noFill/>
                  <a:prstDash val="solid"/>
                  <a:bevel/>
                </a:ln>
                <a:solidFill>
                  <a:srgbClr val="FF0000"/>
                </a:solidFill>
                <a:latin typeface="AR P浪漫明朝体U"/>
                <a:ea typeface="AR P浪漫明朝体U"/>
              </a:rPr>
              <a:t>肩周辺の筋肉をほぐして</a:t>
            </a:r>
            <a:r>
              <a:rPr lang="ja-JP" altLang="en-US" sz="2400">
                <a:ln w="15240" cap="flat" cmpd="sng">
                  <a:noFill/>
                  <a:prstDash val="solid"/>
                  <a:bevel/>
                </a:ln>
                <a:solidFill>
                  <a:srgbClr val="FF0000"/>
                </a:solidFill>
                <a:latin typeface="AR P浪漫明朝体U"/>
                <a:ea typeface="AR P浪漫明朝体U"/>
              </a:rPr>
              <a:t>血流をよくする</a:t>
            </a:r>
            <a:endParaRPr lang="ja-JP" altLang="en-US" sz="5400">
              <a:ln w="15240" cap="flat" cmpd="sng">
                <a:noFill/>
                <a:prstDash val="solid"/>
                <a:bevel/>
              </a:ln>
              <a:solidFill>
                <a:srgbClr val="FF0000"/>
              </a:solidFill>
              <a:latin typeface="AR P浪漫明朝体U"/>
              <a:ea typeface="AR P浪漫明朝体U"/>
            </a:endParaRPr>
          </a:p>
        </p:txBody>
      </p:sp>
      <p:grpSp>
        <p:nvGrpSpPr>
          <p:cNvPr id="1125" name="グループ 72"/>
          <p:cNvGrpSpPr/>
          <p:nvPr/>
        </p:nvGrpSpPr>
        <p:grpSpPr>
          <a:xfrm>
            <a:off x="0" y="1975112"/>
            <a:ext cx="6885000" cy="8053680"/>
            <a:chOff x="0" y="1938904"/>
            <a:chExt cx="6885000" cy="8053680"/>
          </a:xfrm>
        </p:grpSpPr>
        <p:pic>
          <p:nvPicPr>
            <p:cNvPr id="1126" name="図 61"/>
            <p:cNvPicPr>
              <a:picLocks noChangeAspect="1"/>
            </p:cNvPicPr>
            <p:nvPr/>
          </p:nvPicPr>
          <p:blipFill>
            <a:blip r:embed="rId1"/>
            <a:srcRect l="14629" t="-290" r="8849" b="5688"/>
            <a:stretch>
              <a:fillRect/>
            </a:stretch>
          </p:blipFill>
          <p:spPr>
            <a:xfrm>
              <a:off x="0" y="1946623"/>
              <a:ext cx="3577514" cy="7959378"/>
            </a:xfrm>
            <a:prstGeom prst="rect">
              <a:avLst/>
            </a:prstGeom>
          </p:spPr>
        </p:pic>
        <p:pic>
          <p:nvPicPr>
            <p:cNvPr id="1127" name="図 62"/>
            <p:cNvPicPr>
              <a:picLocks noChangeAspect="1"/>
            </p:cNvPicPr>
            <p:nvPr/>
          </p:nvPicPr>
          <p:blipFill>
            <a:blip r:embed="rId2"/>
            <a:srcRect l="8946" t="-319" r="18262" b="5"/>
            <a:stretch>
              <a:fillRect/>
            </a:stretch>
          </p:blipFill>
          <p:spPr>
            <a:xfrm>
              <a:off x="3367852" y="1938904"/>
              <a:ext cx="3517148" cy="7967098"/>
            </a:xfrm>
            <a:prstGeom prst="rect">
              <a:avLst/>
            </a:prstGeom>
          </p:spPr>
        </p:pic>
        <p:sp>
          <p:nvSpPr>
            <p:cNvPr id="1128" name="テキスト 65"/>
            <p:cNvSpPr txBox="1"/>
            <p:nvPr/>
          </p:nvSpPr>
          <p:spPr>
            <a:xfrm>
              <a:off x="3429000" y="5420792"/>
              <a:ext cx="459879" cy="4571792"/>
            </a:xfrm>
            <a:prstGeom prst="rect">
              <a:avLst/>
            </a:prstGeom>
          </p:spPr>
          <p:txBody>
            <a:bodyPr vert="eaVert" wrap="square">
              <a:spAutoFit/>
            </a:bodyPr>
            <a:p>
              <a:pPr>
                <a:defRPr lang="ja-JP" altLang="en-US"/>
              </a:pPr>
              <a:r>
                <a:rPr lang="ja-JP" altLang="en-US">
                  <a:highlight>
                    <a:srgbClr val="FFFF00"/>
                  </a:highlight>
                  <a:latin typeface="AR丸ゴシック体E"/>
                  <a:ea typeface="AR丸ゴシック体E"/>
                </a:rPr>
                <a:t>②息を吐きながら、ストン</a:t>
              </a:r>
              <a:r>
                <a:rPr lang="ja-JP" altLang="en-US">
                  <a:highlight>
                    <a:srgbClr val="FFFF00"/>
                  </a:highlight>
                  <a:latin typeface="AR丸ゴシック体E"/>
                  <a:ea typeface="AR丸ゴシック体E"/>
                </a:rPr>
                <a:t>と肩を下げる。</a:t>
              </a:r>
              <a:endParaRPr lang="ja-JP" altLang="en-US">
                <a:highlight>
                  <a:srgbClr val="FFFF00"/>
                </a:highlight>
                <a:latin typeface="AR丸ゴシック体E"/>
                <a:ea typeface="AR丸ゴシック体E"/>
              </a:endParaRPr>
            </a:p>
          </p:txBody>
        </p:sp>
        <p:sp>
          <p:nvSpPr>
            <p:cNvPr id="1129" name="図形 68"/>
            <p:cNvSpPr/>
            <p:nvPr/>
          </p:nvSpPr>
          <p:spPr>
            <a:xfrm>
              <a:off x="2781000" y="4449000"/>
              <a:ext cx="349218" cy="1337977"/>
            </a:xfrm>
            <a:prstGeom prst="upArrow">
              <a:avLst/>
            </a:prstGeom>
            <a:solidFill>
              <a:srgbClr val="FFA6A6">
                <a:alpha val="60000"/>
              </a:srgbClr>
            </a:solidFill>
            <a:ln w="12700" cap="flat" cmpd="sng" algn="ctr">
              <a:solidFill>
                <a:srgbClr val="FFA6A6">
                  <a:alpha val="60000"/>
                </a:srgbClr>
              </a:solidFill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ja-JP" altLang="en-US"/>
              </a:pPr>
              <a:endParaRPr lang="ja-JP" altLang="en-US"/>
            </a:p>
          </p:txBody>
        </p:sp>
        <p:sp>
          <p:nvSpPr>
            <p:cNvPr id="1130" name="図形 70"/>
            <p:cNvSpPr/>
            <p:nvPr/>
          </p:nvSpPr>
          <p:spPr>
            <a:xfrm>
              <a:off x="2681410" y="4665000"/>
              <a:ext cx="355965" cy="1334967"/>
            </a:xfrm>
            <a:prstGeom prst="upArrow">
              <a:avLst/>
            </a:prstGeom>
            <a:solidFill>
              <a:srgbClr val="FF0000"/>
            </a:solidFill>
            <a:ln w="12700" cap="flat" cmpd="sng" algn="ctr">
              <a:solidFill>
                <a:srgbClr val="FF0000"/>
              </a:solidFill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ja-JP" altLang="en-US"/>
              </a:pPr>
              <a:endParaRPr lang="ja-JP" altLang="en-US"/>
            </a:p>
          </p:txBody>
        </p:sp>
        <p:sp>
          <p:nvSpPr>
            <p:cNvPr id="1131" name="テキスト 64"/>
            <p:cNvSpPr txBox="1"/>
            <p:nvPr/>
          </p:nvSpPr>
          <p:spPr>
            <a:xfrm>
              <a:off x="45000" y="5420792"/>
              <a:ext cx="459879" cy="3983408"/>
            </a:xfrm>
            <a:prstGeom prst="rect">
              <a:avLst/>
            </a:prstGeom>
          </p:spPr>
          <p:txBody>
            <a:bodyPr vert="eaVert" wrap="square">
              <a:spAutoFit/>
            </a:bodyPr>
            <a:p>
              <a:pPr>
                <a:defRPr lang="ja-JP" altLang="en-US"/>
              </a:pPr>
              <a:r>
                <a:rPr lang="ja-JP" altLang="en-US">
                  <a:highlight>
                    <a:srgbClr val="FFFF00"/>
                  </a:highlight>
                  <a:latin typeface="AR丸ゴシック体E"/>
                  <a:ea typeface="AR丸ゴシック体E"/>
                </a:rPr>
                <a:t>①息を吸いながら、グッと</a:t>
              </a:r>
              <a:r>
                <a:rPr lang="ja-JP" altLang="en-US">
                  <a:highlight>
                    <a:srgbClr val="FFFF00"/>
                  </a:highlight>
                  <a:latin typeface="AR丸ゴシック体E"/>
                  <a:ea typeface="AR丸ゴシック体E"/>
                </a:rPr>
                <a:t>肩を上げる。</a:t>
              </a:r>
              <a:endParaRPr lang="ja-JP" altLang="en-US">
                <a:highlight>
                  <a:srgbClr val="FFFF00"/>
                </a:highlight>
                <a:latin typeface="AR丸ゴシック体E"/>
                <a:ea typeface="AR丸ゴシック体E"/>
              </a:endParaRPr>
            </a:p>
          </p:txBody>
        </p:sp>
        <p:sp>
          <p:nvSpPr>
            <p:cNvPr id="1132" name="図形 71"/>
            <p:cNvSpPr/>
            <p:nvPr/>
          </p:nvSpPr>
          <p:spPr>
            <a:xfrm flipV="1">
              <a:off x="6103782" y="6783023"/>
              <a:ext cx="349218" cy="1337977"/>
            </a:xfrm>
            <a:prstGeom prst="upArrow">
              <a:avLst/>
            </a:prstGeom>
            <a:solidFill>
              <a:srgbClr val="FFA6A6">
                <a:alpha val="60000"/>
              </a:srgbClr>
            </a:solidFill>
            <a:ln w="12700" cap="flat" cmpd="sng" algn="ctr">
              <a:solidFill>
                <a:srgbClr val="FFA6A6">
                  <a:alpha val="60000"/>
                </a:srgbClr>
              </a:solidFill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ja-JP" altLang="en-US"/>
              </a:pPr>
              <a:endParaRPr lang="ja-JP" altLang="en-US"/>
            </a:p>
          </p:txBody>
        </p:sp>
        <p:sp>
          <p:nvSpPr>
            <p:cNvPr id="1133" name="図形 69"/>
            <p:cNvSpPr/>
            <p:nvPr/>
          </p:nvSpPr>
          <p:spPr>
            <a:xfrm flipV="1">
              <a:off x="5949000" y="6537000"/>
              <a:ext cx="349218" cy="1337977"/>
            </a:xfrm>
            <a:prstGeom prst="upArrow">
              <a:avLst/>
            </a:prstGeom>
            <a:solidFill>
              <a:srgbClr val="FF0000"/>
            </a:solidFill>
            <a:ln w="12700" cap="flat" cmpd="sng" algn="ctr">
              <a:solidFill>
                <a:srgbClr val="FF0000"/>
              </a:solidFill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ja-JP" altLang="en-US"/>
              </a:pPr>
              <a:endParaRPr lang="ja-JP" altLang="en-US"/>
            </a:p>
          </p:txBody>
        </p:sp>
      </p:grpSp>
      <p:sp>
        <p:nvSpPr>
          <p:cNvPr id="1134" name="四角形 63"/>
          <p:cNvSpPr/>
          <p:nvPr/>
        </p:nvSpPr>
        <p:spPr>
          <a:xfrm>
            <a:off x="-42463" y="-231000"/>
            <a:ext cx="6820629" cy="3630870"/>
          </a:xfrm>
          <a:prstGeom prst="rect">
            <a:avLst/>
          </a:prstGeom>
          <a:effectLst>
            <a:softEdge rad="279400"/>
          </a:effectLst>
        </p:spPr>
        <p:txBody>
          <a:bodyPr vert="horz" wrap="square" anchor="ctr">
            <a:spAutoFit/>
          </a:bodyPr>
          <a:p>
            <a:pPr algn="dist">
              <a:defRPr lang="ja-JP" altLang="en-US"/>
            </a:pPr>
            <a:r>
              <a:rPr lang="ja-JP" altLang="en-US" sz="11500" b="0" i="0" spc="-300">
                <a:ln w="38100" cap="flat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  <a:bevel/>
                </a:ln>
                <a:solidFill>
                  <a:schemeClr val="bg1">
                    <a:lumMod val="85000"/>
                    <a:lumOff val="15000"/>
                  </a:schemeClr>
                </a:solidFill>
                <a:effectLst/>
                <a:latin typeface="AR Pゴシック体S"/>
                <a:ea typeface="AR Pゴシック体S"/>
              </a:rPr>
              <a:t>肩こり解消</a:t>
            </a:r>
            <a:endParaRPr lang="ja-JP" altLang="en-US" sz="34400" b="0" i="0" spc="-300">
              <a:ln w="38100" cap="flat" cmpd="sng">
                <a:solidFill>
                  <a:schemeClr val="tx1">
                    <a:lumMod val="85000"/>
                    <a:lumOff val="15000"/>
                  </a:schemeClr>
                </a:solidFill>
                <a:prstDash val="solid"/>
                <a:bevel/>
              </a:ln>
              <a:solidFill>
                <a:schemeClr val="bg1">
                  <a:lumMod val="85000"/>
                  <a:lumOff val="15000"/>
                </a:schemeClr>
              </a:solidFill>
              <a:effectLst/>
              <a:latin typeface="AR Pゴシック体S"/>
              <a:ea typeface="AR Pゴシック体S"/>
            </a:endParaRPr>
          </a:p>
          <a:p>
            <a:pPr algn="dist">
              <a:defRPr lang="ja-JP" altLang="en-US"/>
            </a:pPr>
            <a:r>
              <a:rPr lang="ja-JP" altLang="en-US" sz="11500" b="0" i="0" spc="-300">
                <a:ln w="38100" cap="flat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  <a:bevel/>
                </a:ln>
                <a:solidFill>
                  <a:schemeClr val="bg1">
                    <a:lumMod val="85000"/>
                    <a:lumOff val="15000"/>
                  </a:schemeClr>
                </a:solidFill>
                <a:effectLst/>
                <a:latin typeface="AR Pゴシック体S"/>
                <a:ea typeface="AR Pゴシック体S"/>
              </a:rPr>
              <a:t>ス</a:t>
            </a:r>
            <a:r>
              <a:rPr lang="ja-JP" altLang="en-US" sz="11500" b="0" i="0" spc="-300">
                <a:ln w="38100" cap="flat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  <a:bevel/>
                </a:ln>
                <a:solidFill>
                  <a:schemeClr val="bg1">
                    <a:lumMod val="85000"/>
                    <a:lumOff val="15000"/>
                  </a:schemeClr>
                </a:solidFill>
                <a:effectLst/>
                <a:latin typeface="AR Pゴシック体S"/>
                <a:ea typeface="AR Pゴシック体S"/>
              </a:rPr>
              <a:t>トレッチ</a:t>
            </a:r>
            <a:endParaRPr lang="ja-JP" altLang="en-US" sz="6000" b="0" i="0" spc="-300">
              <a:ln w="38100" cap="flat" cmpd="sng">
                <a:solidFill>
                  <a:schemeClr val="tx1">
                    <a:lumMod val="85000"/>
                    <a:lumOff val="15000"/>
                  </a:schemeClr>
                </a:solidFill>
                <a:prstDash val="solid"/>
                <a:bevel/>
              </a:ln>
              <a:solidFill>
                <a:schemeClr val="bg1">
                  <a:lumMod val="85000"/>
                  <a:lumOff val="15000"/>
                </a:schemeClr>
              </a:solidFill>
              <a:effectLst/>
              <a:latin typeface="AR Pゴシック体S"/>
              <a:ea typeface="AR Pゴシック体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pic>
        <p:nvPicPr>
          <p:cNvPr id="1145" name="図 36"/>
          <p:cNvPicPr>
            <a:picLocks noChangeAspect="1"/>
          </p:cNvPicPr>
          <p:nvPr/>
        </p:nvPicPr>
        <p:blipFill>
          <a:blip r:embed="rId1">
            <a:lum bright="8000"/>
          </a:blip>
          <a:srcRect l="12238" t="9036" b="7967"/>
          <a:stretch>
            <a:fillRect/>
          </a:stretch>
        </p:blipFill>
        <p:spPr>
          <a:xfrm>
            <a:off x="-5837" y="-14238"/>
            <a:ext cx="6863837" cy="9920238"/>
          </a:xfrm>
          <a:prstGeom prst="rect">
            <a:avLst/>
          </a:prstGeom>
        </p:spPr>
      </p:pic>
      <p:sp>
        <p:nvSpPr>
          <p:cNvPr id="1149" name="四角形 40"/>
          <p:cNvSpPr/>
          <p:nvPr/>
        </p:nvSpPr>
        <p:spPr>
          <a:xfrm>
            <a:off x="-42463" y="-230996"/>
            <a:ext cx="6820629" cy="3630870"/>
          </a:xfrm>
          <a:prstGeom prst="rect">
            <a:avLst/>
          </a:prstGeom>
          <a:effectLst>
            <a:softEdge rad="279400"/>
          </a:effectLst>
        </p:spPr>
        <p:txBody>
          <a:bodyPr vert="horz" wrap="square" anchor="ctr">
            <a:spAutoFit/>
          </a:bodyPr>
          <a:p>
            <a:pPr algn="dist">
              <a:defRPr lang="ja-JP" altLang="en-US"/>
            </a:pPr>
            <a:r>
              <a:rPr lang="ja-JP" altLang="en-US" sz="11500" b="0" i="0" spc="-300">
                <a:ln w="38100" cap="flat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  <a:bevel/>
                </a:ln>
                <a:solidFill>
                  <a:schemeClr val="bg1">
                    <a:lumMod val="85000"/>
                    <a:lumOff val="15000"/>
                  </a:schemeClr>
                </a:solidFill>
                <a:effectLst/>
                <a:latin typeface="AR Pゴシック体S"/>
                <a:ea typeface="AR Pゴシック体S"/>
              </a:rPr>
              <a:t>足くびの</a:t>
            </a:r>
            <a:endParaRPr lang="ja-JP" altLang="en-US" sz="11500" b="0" i="0" spc="-300">
              <a:ln w="38100" cap="flat" cmpd="sng">
                <a:solidFill>
                  <a:schemeClr val="tx1">
                    <a:lumMod val="85000"/>
                    <a:lumOff val="15000"/>
                  </a:schemeClr>
                </a:solidFill>
                <a:prstDash val="solid"/>
                <a:bevel/>
              </a:ln>
              <a:solidFill>
                <a:schemeClr val="bg1">
                  <a:lumMod val="85000"/>
                  <a:lumOff val="15000"/>
                </a:schemeClr>
              </a:solidFill>
              <a:effectLst/>
              <a:latin typeface="AR Pゴシック体S"/>
              <a:ea typeface="AR Pゴシック体S"/>
            </a:endParaRPr>
          </a:p>
          <a:p>
            <a:pPr algn="dist">
              <a:defRPr lang="ja-JP" altLang="en-US"/>
            </a:pPr>
            <a:r>
              <a:rPr lang="ja-JP" altLang="en-US" sz="11500" b="0" i="0" spc="-300">
                <a:ln w="38100" cap="flat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  <a:bevel/>
                </a:ln>
                <a:solidFill>
                  <a:schemeClr val="bg1">
                    <a:lumMod val="85000"/>
                    <a:lumOff val="15000"/>
                  </a:schemeClr>
                </a:solidFill>
                <a:effectLst/>
                <a:latin typeface="AR Pゴシック体S"/>
                <a:ea typeface="AR Pゴシック体S"/>
              </a:rPr>
              <a:t>ス</a:t>
            </a:r>
            <a:r>
              <a:rPr lang="ja-JP" altLang="en-US" sz="11500" b="0" i="0" spc="-300">
                <a:ln w="38100" cap="flat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  <a:bevel/>
                </a:ln>
                <a:solidFill>
                  <a:schemeClr val="bg1">
                    <a:lumMod val="85000"/>
                    <a:lumOff val="15000"/>
                  </a:schemeClr>
                </a:solidFill>
                <a:effectLst/>
                <a:latin typeface="AR Pゴシック体S"/>
                <a:ea typeface="AR Pゴシック体S"/>
              </a:rPr>
              <a:t>トレッチ</a:t>
            </a:r>
            <a:endParaRPr lang="ja-JP" altLang="en-US" sz="6000" b="0" i="0" spc="-300">
              <a:ln w="38100" cap="flat" cmpd="sng">
                <a:solidFill>
                  <a:schemeClr val="tx1">
                    <a:lumMod val="85000"/>
                    <a:lumOff val="15000"/>
                  </a:schemeClr>
                </a:solidFill>
                <a:prstDash val="solid"/>
                <a:bevel/>
              </a:ln>
              <a:solidFill>
                <a:schemeClr val="bg1">
                  <a:lumMod val="85000"/>
                  <a:lumOff val="15000"/>
                </a:schemeClr>
              </a:solidFill>
              <a:effectLst/>
              <a:latin typeface="AR Pゴシック体S"/>
              <a:ea typeface="AR Pゴシック体S"/>
            </a:endParaRPr>
          </a:p>
        </p:txBody>
      </p:sp>
      <p:sp>
        <p:nvSpPr>
          <p:cNvPr id="1150" name="テキスト 41"/>
          <p:cNvSpPr txBox="1"/>
          <p:nvPr/>
        </p:nvSpPr>
        <p:spPr>
          <a:xfrm>
            <a:off x="365957" y="8337000"/>
            <a:ext cx="6087043" cy="1476435"/>
          </a:xfrm>
          <a:prstGeom prst="rect">
            <a:avLst/>
          </a:prstGeom>
          <a:solidFill>
            <a:schemeClr val="bg1">
              <a:alpha val="51000"/>
            </a:schemeClr>
          </a:solidFill>
        </p:spPr>
        <p:txBody>
          <a:bodyPr vert="horz" wrap="square">
            <a:spAutoFit/>
          </a:bodyPr>
          <a:p>
            <a:pPr>
              <a:defRPr lang="ja-JP" altLang="en-US"/>
            </a:pPr>
            <a:r>
              <a:rPr lang="ja-JP" altLang="en-US">
                <a:solidFill>
                  <a:schemeClr val="tx1">
                    <a:lumMod val="95000"/>
                    <a:lumOff val="5000"/>
                  </a:schemeClr>
                </a:solidFill>
                <a:latin typeface="AR P丸ゴシック体E"/>
                <a:ea typeface="AR P丸ゴシック体E"/>
              </a:rPr>
              <a:t>①片方の足を上げ、ひざをまっすぐ伸ばす。</a:t>
            </a:r>
            <a:endParaRPr lang="ja-JP" altLang="en-US">
              <a:solidFill>
                <a:schemeClr val="tx1">
                  <a:lumMod val="95000"/>
                  <a:lumOff val="5000"/>
                </a:schemeClr>
              </a:solidFill>
              <a:latin typeface="AR P丸ゴシック体E"/>
              <a:ea typeface="AR P丸ゴシック体E"/>
            </a:endParaRPr>
          </a:p>
          <a:p>
            <a:pPr>
              <a:defRPr lang="ja-JP" altLang="en-US"/>
            </a:pPr>
            <a:r>
              <a:rPr lang="ja-JP" altLang="en-US">
                <a:solidFill>
                  <a:schemeClr val="tx1">
                    <a:lumMod val="95000"/>
                    <a:lumOff val="5000"/>
                  </a:schemeClr>
                </a:solidFill>
                <a:latin typeface="AR P丸ゴシック体E"/>
                <a:ea typeface="AR P丸ゴシック体E"/>
              </a:rPr>
              <a:t>②上げた足のつま先を引き寄せるイメージで、足首を体の方に曲げる。</a:t>
            </a:r>
            <a:endParaRPr lang="ja-JP" altLang="en-US">
              <a:solidFill>
                <a:schemeClr val="tx1">
                  <a:lumMod val="95000"/>
                  <a:lumOff val="5000"/>
                </a:schemeClr>
              </a:solidFill>
              <a:latin typeface="AR P丸ゴシック体E"/>
              <a:ea typeface="AR P丸ゴシック体E"/>
            </a:endParaRPr>
          </a:p>
          <a:p>
            <a:pPr>
              <a:defRPr lang="ja-JP" altLang="en-US"/>
            </a:pPr>
            <a:r>
              <a:rPr lang="ja-JP" altLang="en-US">
                <a:solidFill>
                  <a:schemeClr val="tx1">
                    <a:lumMod val="95000"/>
                    <a:lumOff val="5000"/>
                  </a:schemeClr>
                </a:solidFill>
                <a:latin typeface="AR P丸ゴシック体E"/>
                <a:ea typeface="AR P丸ゴシック体E"/>
              </a:rPr>
              <a:t>③つま先をまっすぐに伸ばす。</a:t>
            </a:r>
            <a:endParaRPr lang="ja-JP" altLang="en-US">
              <a:solidFill>
                <a:schemeClr val="tx1">
                  <a:lumMod val="95000"/>
                  <a:lumOff val="5000"/>
                </a:schemeClr>
              </a:solidFill>
              <a:latin typeface="AR P丸ゴシック体E"/>
              <a:ea typeface="AR P丸ゴシック体E"/>
            </a:endParaRPr>
          </a:p>
          <a:p>
            <a:pPr>
              <a:defRPr lang="ja-JP" altLang="en-US"/>
            </a:pPr>
            <a:r>
              <a:rPr lang="ja-JP" altLang="en-US">
                <a:solidFill>
                  <a:schemeClr val="tx1">
                    <a:lumMod val="95000"/>
                    <a:lumOff val="5000"/>
                  </a:schemeClr>
                </a:solidFill>
                <a:latin typeface="AR P丸ゴシック体E"/>
                <a:ea typeface="AR P丸ゴシック体E"/>
              </a:rPr>
              <a:t>１０回</a:t>
            </a:r>
            <a:r>
              <a:rPr lang="ja-JP" altLang="en-US">
                <a:solidFill>
                  <a:schemeClr val="tx1">
                    <a:lumMod val="95000"/>
                    <a:lumOff val="5000"/>
                  </a:schemeClr>
                </a:solidFill>
                <a:latin typeface="AR P丸ゴシック体E"/>
                <a:ea typeface="AR P丸ゴシック体E"/>
              </a:rPr>
              <a:t>繰り返し</a:t>
            </a:r>
            <a:r>
              <a:rPr lang="ja-JP" altLang="en-US">
                <a:solidFill>
                  <a:schemeClr val="tx1">
                    <a:lumMod val="95000"/>
                    <a:lumOff val="5000"/>
                  </a:schemeClr>
                </a:solidFill>
                <a:latin typeface="AR P丸ゴシック体E"/>
                <a:ea typeface="AR P丸ゴシック体E"/>
              </a:rPr>
              <a:t>ましょう</a:t>
            </a:r>
            <a:r>
              <a:rPr lang="ja-JP" altLang="en-US">
                <a:solidFill>
                  <a:schemeClr val="tx1">
                    <a:lumMod val="95000"/>
                    <a:lumOff val="5000"/>
                  </a:schemeClr>
                </a:solidFill>
                <a:latin typeface="AR P丸ゴシック体E"/>
                <a:ea typeface="AR P丸ゴシック体E"/>
              </a:rPr>
              <a:t>。</a:t>
            </a:r>
            <a:r>
              <a:rPr lang="ja-JP" altLang="en-US">
                <a:solidFill>
                  <a:schemeClr val="tx1">
                    <a:lumMod val="95000"/>
                    <a:lumOff val="5000"/>
                  </a:schemeClr>
                </a:solidFill>
                <a:latin typeface="AR P丸ゴシック体E"/>
                <a:ea typeface="AR P丸ゴシック体E"/>
              </a:rPr>
              <a:t>反対側も同様に行いましょう。</a:t>
            </a:r>
            <a:endParaRPr lang="ja-JP" altLang="en-US">
              <a:solidFill>
                <a:schemeClr val="tx1">
                  <a:lumMod val="95000"/>
                  <a:lumOff val="5000"/>
                </a:schemeClr>
              </a:solidFill>
              <a:latin typeface="AR P丸ゴシック体E"/>
              <a:ea typeface="AR P丸ゴシック体E"/>
            </a:endParaRPr>
          </a:p>
        </p:txBody>
      </p:sp>
      <p:pic>
        <p:nvPicPr>
          <p:cNvPr id="1153" name="図 4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320000">
            <a:off x="4440133" y="5717780"/>
            <a:ext cx="1456518" cy="979382"/>
          </a:xfrm>
          <a:prstGeom prst="rect">
            <a:avLst/>
          </a:prstGeom>
        </p:spPr>
      </p:pic>
      <p:sp>
        <p:nvSpPr>
          <p:cNvPr id="1154" name="四角形 45"/>
          <p:cNvSpPr/>
          <p:nvPr/>
        </p:nvSpPr>
        <p:spPr>
          <a:xfrm>
            <a:off x="-15321" y="1437451"/>
            <a:ext cx="6900321" cy="460772"/>
          </a:xfrm>
          <a:prstGeom prst="rect">
            <a:avLst/>
          </a:prstGeom>
        </p:spPr>
        <p:txBody>
          <a:bodyPr vert="horz" wrap="square" anchor="ctr">
            <a:spAutoFit/>
          </a:bodyPr>
          <a:p>
            <a:pPr algn="ctr">
              <a:defRPr lang="ja-JP" altLang="en-US"/>
            </a:pPr>
            <a:r>
              <a:rPr lang="ja-JP" altLang="en-US" sz="2400">
                <a:ln w="15240" cap="flat" cmpd="sng">
                  <a:noFill/>
                  <a:prstDash val="solid"/>
                  <a:bevel/>
                </a:ln>
                <a:solidFill>
                  <a:srgbClr val="FF0000"/>
                </a:solidFill>
                <a:latin typeface="AR P浪漫明朝体U"/>
                <a:ea typeface="AR P浪漫明朝体U"/>
              </a:rPr>
              <a:t>つま先の血流をアップして冷え・むくみを改善</a:t>
            </a:r>
            <a:endParaRPr lang="ja-JP" altLang="en-US" sz="5400">
              <a:ln w="15240" cap="flat" cmpd="sng">
                <a:noFill/>
                <a:prstDash val="solid"/>
                <a:bevel/>
              </a:ln>
              <a:solidFill>
                <a:srgbClr val="FF0000"/>
              </a:solidFill>
              <a:latin typeface="AR P浪漫明朝体U"/>
              <a:ea typeface="AR P浪漫明朝体U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4.1.4</AppVersion>
  <PresentationFormat>ユーザー設定</PresentationFormat>
  <Slides>4</Slides>
  <Notes>0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水流 萌里奈</dc:creator>
  <cp:lastModifiedBy>水流 萌里奈</cp:lastModifiedBy>
  <dcterms:created xsi:type="dcterms:W3CDTF">2020-08-26T02:28:11Z</dcterms:created>
  <dcterms:modified xsi:type="dcterms:W3CDTF">2020-09-24T05:33:05Z</dcterms:modified>
  <cp:revision>22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